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77" r:id="rId3"/>
    <p:sldId id="285" r:id="rId4"/>
    <p:sldId id="286" r:id="rId5"/>
    <p:sldId id="257" r:id="rId6"/>
    <p:sldId id="267" r:id="rId7"/>
    <p:sldId id="258" r:id="rId8"/>
    <p:sldId id="266" r:id="rId9"/>
    <p:sldId id="259" r:id="rId10"/>
    <p:sldId id="260" r:id="rId11"/>
    <p:sldId id="261" r:id="rId12"/>
    <p:sldId id="262" r:id="rId13"/>
    <p:sldId id="264" r:id="rId14"/>
    <p:sldId id="265" r:id="rId15"/>
    <p:sldId id="268" r:id="rId16"/>
    <p:sldId id="269" r:id="rId17"/>
    <p:sldId id="287" r:id="rId18"/>
    <p:sldId id="273" r:id="rId19"/>
    <p:sldId id="274" r:id="rId20"/>
    <p:sldId id="288" r:id="rId21"/>
    <p:sldId id="289" r:id="rId22"/>
  </p:sldIdLst>
  <p:sldSz cx="12192000" cy="6858000"/>
  <p:notesSz cx="6858000" cy="9144000"/>
  <p:embeddedFontLst>
    <p:embeddedFont>
      <p:font typeface="Bitter" pitchFamily="2" charset="77"/>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PT Serif" panose="020A0603040505020204" pitchFamily="18" charset="77"/>
      <p:regular r:id="rId32"/>
      <p:bold r:id="rId33"/>
      <p:italic r:id="rId34"/>
      <p:boldItalic r:id="rId35"/>
    </p:embeddedFont>
    <p:embeddedFont>
      <p:font typeface="Source Sans Pro" panose="020B0503030403020204" pitchFamily="34" charset="0"/>
      <p:regular r:id="rId36"/>
      <p:bold r:id="rId37"/>
      <p:italic r:id="rId38"/>
      <p:boldItalic r:id="rId39"/>
    </p:embeddedFont>
    <p:embeddedFont>
      <p:font typeface="Source Sans Pro SemiBold" panose="020F050202020403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hRtRU/E+w2FPMuQch5eFgTsP4G4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E6FD7-FFDC-4158-99F3-54BCA5E31E19}" v="20" dt="2022-02-01T19:08:13.284"/>
    <p1510:client id="{06AD931D-61F6-46B4-9144-BC3225F8C486}" v="369" dt="2022-02-01T17:34:02.787"/>
    <p1510:client id="{5A90D768-46BA-4072-A540-CD4523D1170E}" v="1" dt="2022-02-01T15:09:15.875"/>
    <p1510:client id="{64FF9E53-42F2-4406-989F-AFC0BF767BE6}" v="956" dt="2022-02-01T22:07:05.231"/>
    <p1510:client id="{D0980955-C697-4303-BA7B-7F49AA1BAD81}" v="1362" dt="2022-02-01T19:23:46.922"/>
    <p1510:client id="{D17A91D3-EC08-43F1-BFCE-25F4BAB98E49}" v="69" dt="2022-02-01T18:02:46.181"/>
    <p1510:client id="{D5B22954-98FE-4648-B87C-1EAF2124964E}" v="201" dt="2022-02-01T19:29:07.935"/>
    <p1510:client id="{DB0894CD-551E-4510-B010-F58652436908}" v="81" dt="2022-02-01T18:44:18.226"/>
  </p1510:revLst>
</p1510:revInfo>
</file>

<file path=ppt/tableStyles.xml><?xml version="1.0" encoding="utf-8"?>
<a:tblStyleLst xmlns:a="http://schemas.openxmlformats.org/drawingml/2006/main" def="{0C310CCB-0F46-475F-99B2-5CF3CA8D53C6}">
  <a:tblStyle styleId="{0C310CCB-0F46-475F-99B2-5CF3CA8D53C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a:tcStyle>
        <a:tcBdr/>
        <a:fill>
          <a:solidFill>
            <a:srgbClr val="CACCCF"/>
          </a:solidFill>
        </a:fill>
      </a:tcStyle>
    </a:band1H>
    <a:band2H>
      <a:tcTxStyle/>
      <a:tcStyle>
        <a:tcBdr/>
      </a:tcStyle>
    </a:band2H>
    <a:band1V>
      <a:tcTxStyle/>
      <a:tcStyle>
        <a:tcBdr/>
        <a:fill>
          <a:solidFill>
            <a:srgbClr val="CACCC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showGuide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3" Type="http://customschemas.google.com/relationships/presentationmetadata" Target="metadata"/><Relationship Id="rId58"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e Singh" userId="mty+Yvltv8I+Ycb4xoNqu/74Uj/h6LpyGizSC2luxCE=" providerId="None" clId="Web-{068E6FD7-FFDC-4158-99F3-54BCA5E31E19}"/>
    <pc:docChg chg="modSld">
      <pc:chgData name="Jesse Singh" userId="mty+Yvltv8I+Ycb4xoNqu/74Uj/h6LpyGizSC2luxCE=" providerId="None" clId="Web-{068E6FD7-FFDC-4158-99F3-54BCA5E31E19}" dt="2022-02-01T19:08:13.284" v="16" actId="20577"/>
      <pc:docMkLst>
        <pc:docMk/>
      </pc:docMkLst>
      <pc:sldChg chg="modSp">
        <pc:chgData name="Jesse Singh" userId="mty+Yvltv8I+Ycb4xoNqu/74Uj/h6LpyGizSC2luxCE=" providerId="None" clId="Web-{068E6FD7-FFDC-4158-99F3-54BCA5E31E19}" dt="2022-02-01T19:06:19.316" v="8" actId="20577"/>
        <pc:sldMkLst>
          <pc:docMk/>
          <pc:sldMk cId="0" sldId="264"/>
        </pc:sldMkLst>
        <pc:spChg chg="mod">
          <ac:chgData name="Jesse Singh" userId="mty+Yvltv8I+Ycb4xoNqu/74Uj/h6LpyGizSC2luxCE=" providerId="None" clId="Web-{068E6FD7-FFDC-4158-99F3-54BCA5E31E19}" dt="2022-02-01T19:06:06.894" v="6" actId="20577"/>
          <ac:spMkLst>
            <pc:docMk/>
            <pc:sldMk cId="0" sldId="264"/>
            <ac:spMk id="249" creationId="{00000000-0000-0000-0000-000000000000}"/>
          </ac:spMkLst>
        </pc:spChg>
        <pc:spChg chg="mod">
          <ac:chgData name="Jesse Singh" userId="mty+Yvltv8I+Ycb4xoNqu/74Uj/h6LpyGizSC2luxCE=" providerId="None" clId="Web-{068E6FD7-FFDC-4158-99F3-54BCA5E31E19}" dt="2022-02-01T19:06:19.316" v="8" actId="20577"/>
          <ac:spMkLst>
            <pc:docMk/>
            <pc:sldMk cId="0" sldId="264"/>
            <ac:spMk id="254" creationId="{00000000-0000-0000-0000-000000000000}"/>
          </ac:spMkLst>
        </pc:spChg>
      </pc:sldChg>
      <pc:sldChg chg="modSp">
        <pc:chgData name="Jesse Singh" userId="mty+Yvltv8I+Ycb4xoNqu/74Uj/h6LpyGizSC2luxCE=" providerId="None" clId="Web-{068E6FD7-FFDC-4158-99F3-54BCA5E31E19}" dt="2022-02-01T19:08:13.284" v="16" actId="20577"/>
        <pc:sldMkLst>
          <pc:docMk/>
          <pc:sldMk cId="0" sldId="265"/>
        </pc:sldMkLst>
        <pc:spChg chg="mod">
          <ac:chgData name="Jesse Singh" userId="mty+Yvltv8I+Ycb4xoNqu/74Uj/h6LpyGizSC2luxCE=" providerId="None" clId="Web-{068E6FD7-FFDC-4158-99F3-54BCA5E31E19}" dt="2022-02-01T19:08:01.222" v="11" actId="20577"/>
          <ac:spMkLst>
            <pc:docMk/>
            <pc:sldMk cId="0" sldId="265"/>
            <ac:spMk id="262" creationId="{00000000-0000-0000-0000-000000000000}"/>
          </ac:spMkLst>
        </pc:spChg>
        <pc:spChg chg="mod">
          <ac:chgData name="Jesse Singh" userId="mty+Yvltv8I+Ycb4xoNqu/74Uj/h6LpyGizSC2luxCE=" providerId="None" clId="Web-{068E6FD7-FFDC-4158-99F3-54BCA5E31E19}" dt="2022-02-01T19:08:13.284" v="16" actId="20577"/>
          <ac:spMkLst>
            <pc:docMk/>
            <pc:sldMk cId="0" sldId="265"/>
            <ac:spMk id="267" creationId="{00000000-0000-0000-0000-000000000000}"/>
          </ac:spMkLst>
        </pc:spChg>
      </pc:sldChg>
    </pc:docChg>
  </pc:docChgLst>
  <pc:docChgLst>
    <pc:chgData name="Grace Hong" userId="HW7M3rH/0I5XRIH9T/2OAQpKpHEqjwd5su9uUnZPMIc=" providerId="None" clId="Web-{5A90D768-46BA-4072-A540-CD4523D1170E}"/>
    <pc:docChg chg="delSld">
      <pc:chgData name="Grace Hong" userId="HW7M3rH/0I5XRIH9T/2OAQpKpHEqjwd5su9uUnZPMIc=" providerId="None" clId="Web-{5A90D768-46BA-4072-A540-CD4523D1170E}" dt="2022-02-01T15:09:15.875" v="0"/>
      <pc:docMkLst>
        <pc:docMk/>
      </pc:docMkLst>
      <pc:sldChg chg="del">
        <pc:chgData name="Grace Hong" userId="HW7M3rH/0I5XRIH9T/2OAQpKpHEqjwd5su9uUnZPMIc=" providerId="None" clId="Web-{5A90D768-46BA-4072-A540-CD4523D1170E}" dt="2022-02-01T15:09:15.875" v="0"/>
        <pc:sldMkLst>
          <pc:docMk/>
          <pc:sldMk cId="0" sldId="275"/>
        </pc:sldMkLst>
      </pc:sldChg>
    </pc:docChg>
  </pc:docChgLst>
  <pc:docChgLst>
    <pc:chgData name="James Lewis" userId="IAIXXFe41dji/5Ftm20wSEqROkx06zV6F2BtCY7/Nes=" providerId="None" clId="Web-{D17A91D3-EC08-43F1-BFCE-25F4BAB98E49}"/>
    <pc:docChg chg="addSld delSld modSld sldOrd">
      <pc:chgData name="James Lewis" userId="IAIXXFe41dji/5Ftm20wSEqROkx06zV6F2BtCY7/Nes=" providerId="None" clId="Web-{D17A91D3-EC08-43F1-BFCE-25F4BAB98E49}" dt="2022-02-01T18:02:46.181" v="66" actId="20577"/>
      <pc:docMkLst>
        <pc:docMk/>
      </pc:docMkLst>
      <pc:sldChg chg="modSp">
        <pc:chgData name="James Lewis" userId="IAIXXFe41dji/5Ftm20wSEqROkx06zV6F2BtCY7/Nes=" providerId="None" clId="Web-{D17A91D3-EC08-43F1-BFCE-25F4BAB98E49}" dt="2022-02-01T17:50:56.666" v="31" actId="14100"/>
        <pc:sldMkLst>
          <pc:docMk/>
          <pc:sldMk cId="0" sldId="274"/>
        </pc:sldMkLst>
        <pc:spChg chg="mod">
          <ac:chgData name="James Lewis" userId="IAIXXFe41dji/5Ftm20wSEqROkx06zV6F2BtCY7/Nes=" providerId="None" clId="Web-{D17A91D3-EC08-43F1-BFCE-25F4BAB98E49}" dt="2022-02-01T17:37:26.901" v="0" actId="20577"/>
          <ac:spMkLst>
            <pc:docMk/>
            <pc:sldMk cId="0" sldId="274"/>
            <ac:spMk id="349" creationId="{00000000-0000-0000-0000-000000000000}"/>
          </ac:spMkLst>
        </pc:spChg>
        <pc:spChg chg="mod">
          <ac:chgData name="James Lewis" userId="IAIXXFe41dji/5Ftm20wSEqROkx06zV6F2BtCY7/Nes=" providerId="None" clId="Web-{D17A91D3-EC08-43F1-BFCE-25F4BAB98E49}" dt="2022-02-01T17:37:30.713" v="5" actId="20577"/>
          <ac:spMkLst>
            <pc:docMk/>
            <pc:sldMk cId="0" sldId="274"/>
            <ac:spMk id="350" creationId="{00000000-0000-0000-0000-000000000000}"/>
          </ac:spMkLst>
        </pc:spChg>
        <pc:spChg chg="mod">
          <ac:chgData name="James Lewis" userId="IAIXXFe41dji/5Ftm20wSEqROkx06zV6F2BtCY7/Nes=" providerId="None" clId="Web-{D17A91D3-EC08-43F1-BFCE-25F4BAB98E49}" dt="2022-02-01T17:50:56.666" v="31" actId="14100"/>
          <ac:spMkLst>
            <pc:docMk/>
            <pc:sldMk cId="0" sldId="274"/>
            <ac:spMk id="351" creationId="{00000000-0000-0000-0000-000000000000}"/>
          </ac:spMkLst>
        </pc:spChg>
      </pc:sldChg>
      <pc:sldChg chg="del ord">
        <pc:chgData name="James Lewis" userId="IAIXXFe41dji/5Ftm20wSEqROkx06zV6F2BtCY7/Nes=" providerId="None" clId="Web-{D17A91D3-EC08-43F1-BFCE-25F4BAB98E49}" dt="2022-02-01T17:58:06.369" v="33"/>
        <pc:sldMkLst>
          <pc:docMk/>
          <pc:sldMk cId="0" sldId="276"/>
        </pc:sldMkLst>
      </pc:sldChg>
      <pc:sldChg chg="modSp add ord replId">
        <pc:chgData name="James Lewis" userId="IAIXXFe41dji/5Ftm20wSEqROkx06zV6F2BtCY7/Nes=" providerId="None" clId="Web-{D17A91D3-EC08-43F1-BFCE-25F4BAB98E49}" dt="2022-02-01T18:02:46.181" v="66" actId="20577"/>
        <pc:sldMkLst>
          <pc:docMk/>
          <pc:sldMk cId="4188755909" sldId="287"/>
        </pc:sldMkLst>
        <pc:spChg chg="mod">
          <ac:chgData name="James Lewis" userId="IAIXXFe41dji/5Ftm20wSEqROkx06zV6F2BtCY7/Nes=" providerId="None" clId="Web-{D17A91D3-EC08-43F1-BFCE-25F4BAB98E49}" dt="2022-02-01T18:02:46.181" v="66" actId="20577"/>
          <ac:spMkLst>
            <pc:docMk/>
            <pc:sldMk cId="4188755909" sldId="287"/>
            <ac:spMk id="2" creationId="{BECE96E9-B253-42A6-B30E-EAE0A203CDFC}"/>
          </ac:spMkLst>
        </pc:spChg>
        <pc:spChg chg="mod">
          <ac:chgData name="James Lewis" userId="IAIXXFe41dji/5Ftm20wSEqROkx06zV6F2BtCY7/Nes=" providerId="None" clId="Web-{D17A91D3-EC08-43F1-BFCE-25F4BAB98E49}" dt="2022-02-01T18:02:17.275" v="45" actId="20577"/>
          <ac:spMkLst>
            <pc:docMk/>
            <pc:sldMk cId="4188755909" sldId="287"/>
            <ac:spMk id="3" creationId="{15CC30AD-1003-4838-A9DB-18F1986D8D44}"/>
          </ac:spMkLst>
        </pc:spChg>
      </pc:sldChg>
    </pc:docChg>
  </pc:docChgLst>
  <pc:docChgLst>
    <pc:chgData name="Jesse Singh" userId="mty+Yvltv8I+Ycb4xoNqu/74Uj/h6LpyGizSC2luxCE=" providerId="None" clId="Web-{DB0894CD-551E-4510-B010-F58652436908}"/>
    <pc:docChg chg="modSld sldOrd">
      <pc:chgData name="Jesse Singh" userId="mty+Yvltv8I+Ycb4xoNqu/74Uj/h6LpyGizSC2luxCE=" providerId="None" clId="Web-{DB0894CD-551E-4510-B010-F58652436908}" dt="2022-02-01T18:44:18.226" v="76"/>
      <pc:docMkLst>
        <pc:docMk/>
      </pc:docMkLst>
      <pc:sldChg chg="modSp ord">
        <pc:chgData name="Jesse Singh" userId="mty+Yvltv8I+Ycb4xoNqu/74Uj/h6LpyGizSC2luxCE=" providerId="None" clId="Web-{DB0894CD-551E-4510-B010-F58652436908}" dt="2022-02-01T18:44:18.226" v="76"/>
        <pc:sldMkLst>
          <pc:docMk/>
          <pc:sldMk cId="0" sldId="267"/>
        </pc:sldMkLst>
        <pc:graphicFrameChg chg="mod modGraphic">
          <ac:chgData name="Jesse Singh" userId="mty+Yvltv8I+Ycb4xoNqu/74Uj/h6LpyGizSC2luxCE=" providerId="None" clId="Web-{DB0894CD-551E-4510-B010-F58652436908}" dt="2022-02-01T18:43:32.804" v="75"/>
          <ac:graphicFrameMkLst>
            <pc:docMk/>
            <pc:sldMk cId="0" sldId="267"/>
            <ac:graphicFrameMk id="287" creationId="{00000000-0000-0000-0000-000000000000}"/>
          </ac:graphicFrameMkLst>
        </pc:graphicFrameChg>
      </pc:sldChg>
    </pc:docChg>
  </pc:docChgLst>
  <pc:docChgLst>
    <pc:chgData name="Kit Casey" userId="DMWCc8cLEKkWFSQXq2Oh9OjATFk5IaTHs49T04Ssn1s=" providerId="None" clId="Web-{D5B22954-98FE-4648-B87C-1EAF2124964E}"/>
    <pc:docChg chg="addSld modSld sldOrd">
      <pc:chgData name="Kit Casey" userId="DMWCc8cLEKkWFSQXq2Oh9OjATFk5IaTHs49T04Ssn1s=" providerId="None" clId="Web-{D5B22954-98FE-4648-B87C-1EAF2124964E}" dt="2022-02-01T19:29:06.482" v="196" actId="20577"/>
      <pc:docMkLst>
        <pc:docMk/>
      </pc:docMkLst>
      <pc:sldChg chg="ord">
        <pc:chgData name="Kit Casey" userId="DMWCc8cLEKkWFSQXq2Oh9OjATFk5IaTHs49T04Ssn1s=" providerId="None" clId="Web-{D5B22954-98FE-4648-B87C-1EAF2124964E}" dt="2022-02-01T19:25:06.296" v="1"/>
        <pc:sldMkLst>
          <pc:docMk/>
          <pc:sldMk cId="0" sldId="273"/>
        </pc:sldMkLst>
      </pc:sldChg>
      <pc:sldChg chg="ord">
        <pc:chgData name="Kit Casey" userId="DMWCc8cLEKkWFSQXq2Oh9OjATFk5IaTHs49T04Ssn1s=" providerId="None" clId="Web-{D5B22954-98FE-4648-B87C-1EAF2124964E}" dt="2022-02-01T19:25:40.843" v="10"/>
        <pc:sldMkLst>
          <pc:docMk/>
          <pc:sldMk cId="0" sldId="274"/>
        </pc:sldMkLst>
      </pc:sldChg>
      <pc:sldChg chg="modSp add ord replId">
        <pc:chgData name="Kit Casey" userId="DMWCc8cLEKkWFSQXq2Oh9OjATFk5IaTHs49T04Ssn1s=" providerId="None" clId="Web-{D5B22954-98FE-4648-B87C-1EAF2124964E}" dt="2022-02-01T19:25:25.031" v="8" actId="20577"/>
        <pc:sldMkLst>
          <pc:docMk/>
          <pc:sldMk cId="1830051485" sldId="288"/>
        </pc:sldMkLst>
        <pc:spChg chg="mod">
          <ac:chgData name="Kit Casey" userId="DMWCc8cLEKkWFSQXq2Oh9OjATFk5IaTHs49T04Ssn1s=" providerId="None" clId="Web-{D5B22954-98FE-4648-B87C-1EAF2124964E}" dt="2022-02-01T19:25:25.031" v="8" actId="20577"/>
          <ac:spMkLst>
            <pc:docMk/>
            <pc:sldMk cId="1830051485" sldId="288"/>
            <ac:spMk id="342" creationId="{00000000-0000-0000-0000-000000000000}"/>
          </ac:spMkLst>
        </pc:spChg>
      </pc:sldChg>
      <pc:sldChg chg="modSp add ord replId">
        <pc:chgData name="Kit Casey" userId="DMWCc8cLEKkWFSQXq2Oh9OjATFk5IaTHs49T04Ssn1s=" providerId="None" clId="Web-{D5B22954-98FE-4648-B87C-1EAF2124964E}" dt="2022-02-01T19:29:06.482" v="196" actId="20577"/>
        <pc:sldMkLst>
          <pc:docMk/>
          <pc:sldMk cId="4023981664" sldId="289"/>
        </pc:sldMkLst>
        <pc:spChg chg="mod">
          <ac:chgData name="Kit Casey" userId="DMWCc8cLEKkWFSQXq2Oh9OjATFk5IaTHs49T04Ssn1s=" providerId="None" clId="Web-{D5B22954-98FE-4648-B87C-1EAF2124964E}" dt="2022-02-01T19:29:06.482" v="196" actId="20577"/>
          <ac:spMkLst>
            <pc:docMk/>
            <pc:sldMk cId="4023981664" sldId="289"/>
            <ac:spMk id="2" creationId="{BECE96E9-B253-42A6-B30E-EAE0A203CDFC}"/>
          </ac:spMkLst>
        </pc:spChg>
        <pc:spChg chg="mod">
          <ac:chgData name="Kit Casey" userId="DMWCc8cLEKkWFSQXq2Oh9OjATFk5IaTHs49T04Ssn1s=" providerId="None" clId="Web-{D5B22954-98FE-4648-B87C-1EAF2124964E}" dt="2022-02-01T19:26:02.624" v="15" actId="20577"/>
          <ac:spMkLst>
            <pc:docMk/>
            <pc:sldMk cId="4023981664" sldId="289"/>
            <ac:spMk id="3" creationId="{15CC30AD-1003-4838-A9DB-18F1986D8D44}"/>
          </ac:spMkLst>
        </pc:spChg>
      </pc:sldChg>
    </pc:docChg>
  </pc:docChgLst>
  <pc:docChgLst>
    <pc:chgData name="Carl Dickerson" userId="cfJP5DgUJZ/fpfyZfhu+Fi9IYsekp988GyBOb9gQmeY=" providerId="None" clId="Web-{D0980955-C697-4303-BA7B-7F49AA1BAD81}"/>
    <pc:docChg chg="delSld modSld sldOrd">
      <pc:chgData name="Carl Dickerson" userId="cfJP5DgUJZ/fpfyZfhu+Fi9IYsekp988GyBOb9gQmeY=" providerId="None" clId="Web-{D0980955-C697-4303-BA7B-7F49AA1BAD81}" dt="2022-02-01T19:23:46.922" v="1358" actId="20577"/>
      <pc:docMkLst>
        <pc:docMk/>
      </pc:docMkLst>
      <pc:sldChg chg="modSp">
        <pc:chgData name="Carl Dickerson" userId="cfJP5DgUJZ/fpfyZfhu+Fi9IYsekp988GyBOb9gQmeY=" providerId="None" clId="Web-{D0980955-C697-4303-BA7B-7F49AA1BAD81}" dt="2022-02-01T17:14:19.184" v="124" actId="20577"/>
        <pc:sldMkLst>
          <pc:docMk/>
          <pc:sldMk cId="0" sldId="258"/>
        </pc:sldMkLst>
        <pc:spChg chg="mod">
          <ac:chgData name="Carl Dickerson" userId="cfJP5DgUJZ/fpfyZfhu+Fi9IYsekp988GyBOb9gQmeY=" providerId="None" clId="Web-{D0980955-C697-4303-BA7B-7F49AA1BAD81}" dt="2022-02-01T17:14:19.184" v="124" actId="20577"/>
          <ac:spMkLst>
            <pc:docMk/>
            <pc:sldMk cId="0" sldId="258"/>
            <ac:spMk id="184" creationId="{00000000-0000-0000-0000-000000000000}"/>
          </ac:spMkLst>
        </pc:spChg>
      </pc:sldChg>
      <pc:sldChg chg="modSp">
        <pc:chgData name="Carl Dickerson" userId="cfJP5DgUJZ/fpfyZfhu+Fi9IYsekp988GyBOb9gQmeY=" providerId="None" clId="Web-{D0980955-C697-4303-BA7B-7F49AA1BAD81}" dt="2022-02-01T18:09:53.383" v="582" actId="20577"/>
        <pc:sldMkLst>
          <pc:docMk/>
          <pc:sldMk cId="0" sldId="260"/>
        </pc:sldMkLst>
        <pc:spChg chg="mod">
          <ac:chgData name="Carl Dickerson" userId="cfJP5DgUJZ/fpfyZfhu+Fi9IYsekp988GyBOb9gQmeY=" providerId="None" clId="Web-{D0980955-C697-4303-BA7B-7F49AA1BAD81}" dt="2022-02-01T18:09:53.383" v="582" actId="20577"/>
          <ac:spMkLst>
            <pc:docMk/>
            <pc:sldMk cId="0" sldId="260"/>
            <ac:spMk id="203" creationId="{00000000-0000-0000-0000-000000000000}"/>
          </ac:spMkLst>
        </pc:spChg>
      </pc:sldChg>
      <pc:sldChg chg="addSp delSp modSp">
        <pc:chgData name="Carl Dickerson" userId="cfJP5DgUJZ/fpfyZfhu+Fi9IYsekp988GyBOb9gQmeY=" providerId="None" clId="Web-{D0980955-C697-4303-BA7B-7F49AA1BAD81}" dt="2022-02-01T17:57:02.948" v="346" actId="20577"/>
        <pc:sldMkLst>
          <pc:docMk/>
          <pc:sldMk cId="0" sldId="261"/>
        </pc:sldMkLst>
        <pc:spChg chg="add mod">
          <ac:chgData name="Carl Dickerson" userId="cfJP5DgUJZ/fpfyZfhu+Fi9IYsekp988GyBOb9gQmeY=" providerId="None" clId="Web-{D0980955-C697-4303-BA7B-7F49AA1BAD81}" dt="2022-02-01T17:45:34.937" v="146" actId="1076"/>
          <ac:spMkLst>
            <pc:docMk/>
            <pc:sldMk cId="0" sldId="261"/>
            <ac:spMk id="5" creationId="{110F1ACC-7E30-419C-BE5C-E2BDEC502067}"/>
          </ac:spMkLst>
        </pc:spChg>
        <pc:spChg chg="add del">
          <ac:chgData name="Carl Dickerson" userId="cfJP5DgUJZ/fpfyZfhu+Fi9IYsekp988GyBOb9gQmeY=" providerId="None" clId="Web-{D0980955-C697-4303-BA7B-7F49AA1BAD81}" dt="2022-02-01T17:45:55.421" v="149"/>
          <ac:spMkLst>
            <pc:docMk/>
            <pc:sldMk cId="0" sldId="261"/>
            <ac:spMk id="6" creationId="{8A6BD677-8B82-47E0-BBF9-FCDBD3F863A2}"/>
          </ac:spMkLst>
        </pc:spChg>
        <pc:spChg chg="add mod">
          <ac:chgData name="Carl Dickerson" userId="cfJP5DgUJZ/fpfyZfhu+Fi9IYsekp988GyBOb9gQmeY=" providerId="None" clId="Web-{D0980955-C697-4303-BA7B-7F49AA1BAD81}" dt="2022-02-01T17:46:02.093" v="151" actId="1076"/>
          <ac:spMkLst>
            <pc:docMk/>
            <pc:sldMk cId="0" sldId="261"/>
            <ac:spMk id="7" creationId="{1465A4D4-58FC-45F7-92CC-001057275A26}"/>
          </ac:spMkLst>
        </pc:spChg>
        <pc:spChg chg="mod">
          <ac:chgData name="Carl Dickerson" userId="cfJP5DgUJZ/fpfyZfhu+Fi9IYsekp988GyBOb9gQmeY=" providerId="None" clId="Web-{D0980955-C697-4303-BA7B-7F49AA1BAD81}" dt="2022-02-01T17:43:11.485" v="133" actId="20577"/>
          <ac:spMkLst>
            <pc:docMk/>
            <pc:sldMk cId="0" sldId="261"/>
            <ac:spMk id="211" creationId="{00000000-0000-0000-0000-000000000000}"/>
          </ac:spMkLst>
        </pc:spChg>
        <pc:spChg chg="mod">
          <ac:chgData name="Carl Dickerson" userId="cfJP5DgUJZ/fpfyZfhu+Fi9IYsekp988GyBOb9gQmeY=" providerId="None" clId="Web-{D0980955-C697-4303-BA7B-7F49AA1BAD81}" dt="2022-02-01T17:57:02.948" v="346" actId="20577"/>
          <ac:spMkLst>
            <pc:docMk/>
            <pc:sldMk cId="0" sldId="261"/>
            <ac:spMk id="215" creationId="{00000000-0000-0000-0000-000000000000}"/>
          </ac:spMkLst>
        </pc:spChg>
        <pc:picChg chg="add mod">
          <ac:chgData name="Carl Dickerson" userId="cfJP5DgUJZ/fpfyZfhu+Fi9IYsekp988GyBOb9gQmeY=" providerId="None" clId="Web-{D0980955-C697-4303-BA7B-7F49AA1BAD81}" dt="2022-02-01T17:45:32.077" v="145" actId="1076"/>
          <ac:picMkLst>
            <pc:docMk/>
            <pc:sldMk cId="0" sldId="261"/>
            <ac:picMk id="2" creationId="{E496620B-C8CF-49ED-8F66-389B9299AF34}"/>
          </ac:picMkLst>
        </pc:picChg>
        <pc:picChg chg="add del">
          <ac:chgData name="Carl Dickerson" userId="cfJP5DgUJZ/fpfyZfhu+Fi9IYsekp988GyBOb9gQmeY=" providerId="None" clId="Web-{D0980955-C697-4303-BA7B-7F49AA1BAD81}" dt="2022-02-01T17:45:21.093" v="143"/>
          <ac:picMkLst>
            <pc:docMk/>
            <pc:sldMk cId="0" sldId="261"/>
            <ac:picMk id="4" creationId="{ADDF13C0-CF8C-4B5C-8404-E949ACD9B623}"/>
          </ac:picMkLst>
        </pc:picChg>
        <pc:picChg chg="mod">
          <ac:chgData name="Carl Dickerson" userId="cfJP5DgUJZ/fpfyZfhu+Fi9IYsekp988GyBOb9gQmeY=" providerId="None" clId="Web-{D0980955-C697-4303-BA7B-7F49AA1BAD81}" dt="2022-02-01T17:47:38.108" v="156" actId="1076"/>
          <ac:picMkLst>
            <pc:docMk/>
            <pc:sldMk cId="0" sldId="261"/>
            <ac:picMk id="214" creationId="{00000000-0000-0000-0000-000000000000}"/>
          </ac:picMkLst>
        </pc:picChg>
      </pc:sldChg>
      <pc:sldChg chg="modSp mod ord modShow">
        <pc:chgData name="Carl Dickerson" userId="cfJP5DgUJZ/fpfyZfhu+Fi9IYsekp988GyBOb9gQmeY=" providerId="None" clId="Web-{D0980955-C697-4303-BA7B-7F49AA1BAD81}" dt="2022-02-01T17:47:54.373" v="157"/>
        <pc:sldMkLst>
          <pc:docMk/>
          <pc:sldMk cId="0" sldId="263"/>
        </pc:sldMkLst>
        <pc:spChg chg="mod">
          <ac:chgData name="Carl Dickerson" userId="cfJP5DgUJZ/fpfyZfhu+Fi9IYsekp988GyBOb9gQmeY=" providerId="None" clId="Web-{D0980955-C697-4303-BA7B-7F49AA1BAD81}" dt="2022-02-01T17:45:41.609" v="147" actId="1076"/>
          <ac:spMkLst>
            <pc:docMk/>
            <pc:sldMk cId="0" sldId="263"/>
            <ac:spMk id="2" creationId="{AED9AEAF-B2C1-41E9-9CD2-60DADFBAD3F6}"/>
          </ac:spMkLst>
        </pc:spChg>
      </pc:sldChg>
      <pc:sldChg chg="modSp">
        <pc:chgData name="Carl Dickerson" userId="cfJP5DgUJZ/fpfyZfhu+Fi9IYsekp988GyBOb9gQmeY=" providerId="None" clId="Web-{D0980955-C697-4303-BA7B-7F49AA1BAD81}" dt="2022-02-01T19:12:58.453" v="1122" actId="20577"/>
        <pc:sldMkLst>
          <pc:docMk/>
          <pc:sldMk cId="0" sldId="265"/>
        </pc:sldMkLst>
        <pc:spChg chg="mod">
          <ac:chgData name="Carl Dickerson" userId="cfJP5DgUJZ/fpfyZfhu+Fi9IYsekp988GyBOb9gQmeY=" providerId="None" clId="Web-{D0980955-C697-4303-BA7B-7F49AA1BAD81}" dt="2022-02-01T19:12:58.453" v="1122" actId="20577"/>
          <ac:spMkLst>
            <pc:docMk/>
            <pc:sldMk cId="0" sldId="265"/>
            <ac:spMk id="267" creationId="{00000000-0000-0000-0000-000000000000}"/>
          </ac:spMkLst>
        </pc:spChg>
      </pc:sldChg>
      <pc:sldChg chg="modSp ord">
        <pc:chgData name="Carl Dickerson" userId="cfJP5DgUJZ/fpfyZfhu+Fi9IYsekp988GyBOb9gQmeY=" providerId="None" clId="Web-{D0980955-C697-4303-BA7B-7F49AA1BAD81}" dt="2022-02-01T18:11:27.070" v="649" actId="20577"/>
        <pc:sldMkLst>
          <pc:docMk/>
          <pc:sldMk cId="0" sldId="266"/>
        </pc:sldMkLst>
        <pc:spChg chg="mod">
          <ac:chgData name="Carl Dickerson" userId="cfJP5DgUJZ/fpfyZfhu+Fi9IYsekp988GyBOb9gQmeY=" providerId="None" clId="Web-{D0980955-C697-4303-BA7B-7F49AA1BAD81}" dt="2022-02-01T18:11:27.070" v="649" actId="20577"/>
          <ac:spMkLst>
            <pc:docMk/>
            <pc:sldMk cId="0" sldId="266"/>
            <ac:spMk id="277" creationId="{00000000-0000-0000-0000-000000000000}"/>
          </ac:spMkLst>
        </pc:spChg>
      </pc:sldChg>
      <pc:sldChg chg="modSp">
        <pc:chgData name="Carl Dickerson" userId="cfJP5DgUJZ/fpfyZfhu+Fi9IYsekp988GyBOb9gQmeY=" providerId="None" clId="Web-{D0980955-C697-4303-BA7B-7F49AA1BAD81}" dt="2022-02-01T19:23:46.922" v="1358" actId="20577"/>
        <pc:sldMkLst>
          <pc:docMk/>
          <pc:sldMk cId="0" sldId="269"/>
        </pc:sldMkLst>
        <pc:spChg chg="mod">
          <ac:chgData name="Carl Dickerson" userId="cfJP5DgUJZ/fpfyZfhu+Fi9IYsekp988GyBOb9gQmeY=" providerId="None" clId="Web-{D0980955-C697-4303-BA7B-7F49AA1BAD81}" dt="2022-02-01T18:22:39.968" v="1117" actId="20577"/>
          <ac:spMkLst>
            <pc:docMk/>
            <pc:sldMk cId="0" sldId="269"/>
            <ac:spMk id="302" creationId="{00000000-0000-0000-0000-000000000000}"/>
          </ac:spMkLst>
        </pc:spChg>
        <pc:spChg chg="mod">
          <ac:chgData name="Carl Dickerson" userId="cfJP5DgUJZ/fpfyZfhu+Fi9IYsekp988GyBOb9gQmeY=" providerId="None" clId="Web-{D0980955-C697-4303-BA7B-7F49AA1BAD81}" dt="2022-02-01T19:23:46.922" v="1358" actId="20577"/>
          <ac:spMkLst>
            <pc:docMk/>
            <pc:sldMk cId="0" sldId="269"/>
            <ac:spMk id="303" creationId="{00000000-0000-0000-0000-000000000000}"/>
          </ac:spMkLst>
        </pc:spChg>
      </pc:sldChg>
      <pc:sldChg chg="del">
        <pc:chgData name="Carl Dickerson" userId="cfJP5DgUJZ/fpfyZfhu+Fi9IYsekp988GyBOb9gQmeY=" providerId="None" clId="Web-{D0980955-C697-4303-BA7B-7F49AA1BAD81}" dt="2022-02-01T17:25:56.336" v="127"/>
        <pc:sldMkLst>
          <pc:docMk/>
          <pc:sldMk cId="0" sldId="270"/>
        </pc:sldMkLst>
      </pc:sldChg>
      <pc:sldChg chg="del">
        <pc:chgData name="Carl Dickerson" userId="cfJP5DgUJZ/fpfyZfhu+Fi9IYsekp988GyBOb9gQmeY=" providerId="None" clId="Web-{D0980955-C697-4303-BA7B-7F49AA1BAD81}" dt="2022-02-01T17:25:56.336" v="126"/>
        <pc:sldMkLst>
          <pc:docMk/>
          <pc:sldMk cId="0" sldId="271"/>
        </pc:sldMkLst>
      </pc:sldChg>
      <pc:sldChg chg="del">
        <pc:chgData name="Carl Dickerson" userId="cfJP5DgUJZ/fpfyZfhu+Fi9IYsekp988GyBOb9gQmeY=" providerId="None" clId="Web-{D0980955-C697-4303-BA7B-7F49AA1BAD81}" dt="2022-02-01T17:25:56.320" v="125"/>
        <pc:sldMkLst>
          <pc:docMk/>
          <pc:sldMk cId="0" sldId="272"/>
        </pc:sldMkLst>
      </pc:sldChg>
    </pc:docChg>
  </pc:docChgLst>
  <pc:docChgLst>
    <pc:chgData name="Grace Hong" clId="Web-{64FF9E53-42F2-4406-989F-AFC0BF767BE6}"/>
    <pc:docChg chg="modSld">
      <pc:chgData name="Grace Hong" userId="" providerId="" clId="Web-{64FF9E53-42F2-4406-989F-AFC0BF767BE6}" dt="2022-02-01T22:07:05.231" v="100" actId="20577"/>
      <pc:docMkLst>
        <pc:docMk/>
      </pc:docMkLst>
      <pc:sldChg chg="mod setBg">
        <pc:chgData name="Grace Hong" userId="" providerId="" clId="Web-{64FF9E53-42F2-4406-989F-AFC0BF767BE6}" dt="2022-02-01T22:05:08.403" v="97"/>
        <pc:sldMkLst>
          <pc:docMk/>
          <pc:sldMk cId="0" sldId="258"/>
        </pc:sldMkLst>
      </pc:sldChg>
      <pc:sldChg chg="addSp delSp modSp">
        <pc:chgData name="Grace Hong" userId="" providerId="" clId="Web-{64FF9E53-42F2-4406-989F-AFC0BF767BE6}" dt="2022-02-01T22:04:37.559" v="95" actId="20577"/>
        <pc:sldMkLst>
          <pc:docMk/>
          <pc:sldMk cId="0" sldId="260"/>
        </pc:sldMkLst>
        <pc:spChg chg="add mod">
          <ac:chgData name="Grace Hong" userId="" providerId="" clId="Web-{64FF9E53-42F2-4406-989F-AFC0BF767BE6}" dt="2022-02-01T22:04:37.559" v="95" actId="20577"/>
          <ac:spMkLst>
            <pc:docMk/>
            <pc:sldMk cId="0" sldId="260"/>
            <ac:spMk id="2" creationId="{136EA19D-D9F6-4FFF-8062-662DB18CC014}"/>
          </ac:spMkLst>
        </pc:spChg>
        <pc:spChg chg="del">
          <ac:chgData name="Grace Hong" userId="" providerId="" clId="Web-{64FF9E53-42F2-4406-989F-AFC0BF767BE6}" dt="2022-02-01T22:04:30.590" v="89"/>
          <ac:spMkLst>
            <pc:docMk/>
            <pc:sldMk cId="0" sldId="260"/>
            <ac:spMk id="204" creationId="{00000000-0000-0000-0000-000000000000}"/>
          </ac:spMkLst>
        </pc:spChg>
      </pc:sldChg>
      <pc:sldChg chg="modSp">
        <pc:chgData name="Grace Hong" userId="" providerId="" clId="Web-{64FF9E53-42F2-4406-989F-AFC0BF767BE6}" dt="2022-02-01T22:04:24.231" v="88" actId="1076"/>
        <pc:sldMkLst>
          <pc:docMk/>
          <pc:sldMk cId="0" sldId="261"/>
        </pc:sldMkLst>
        <pc:grpChg chg="mod">
          <ac:chgData name="Grace Hong" userId="" providerId="" clId="Web-{64FF9E53-42F2-4406-989F-AFC0BF767BE6}" dt="2022-02-01T22:04:24.231" v="88" actId="1076"/>
          <ac:grpSpMkLst>
            <pc:docMk/>
            <pc:sldMk cId="0" sldId="261"/>
            <ac:grpSpMk id="4" creationId="{228BFBE0-EDF8-4D4F-9B00-28F78E791C7A}"/>
          </ac:grpSpMkLst>
        </pc:grpChg>
      </pc:sldChg>
      <pc:sldChg chg="mod setBg">
        <pc:chgData name="Grace Hong" userId="" providerId="" clId="Web-{64FF9E53-42F2-4406-989F-AFC0BF767BE6}" dt="2022-02-01T22:05:00.996" v="96"/>
        <pc:sldMkLst>
          <pc:docMk/>
          <pc:sldMk cId="0" sldId="266"/>
        </pc:sldMkLst>
      </pc:sldChg>
      <pc:sldChg chg="modSp">
        <pc:chgData name="Grace Hong" userId="" providerId="" clId="Web-{64FF9E53-42F2-4406-989F-AFC0BF767BE6}" dt="2022-02-01T22:07:05.231" v="100" actId="20577"/>
        <pc:sldMkLst>
          <pc:docMk/>
          <pc:sldMk cId="0" sldId="269"/>
        </pc:sldMkLst>
        <pc:spChg chg="mod">
          <ac:chgData name="Grace Hong" userId="" providerId="" clId="Web-{64FF9E53-42F2-4406-989F-AFC0BF767BE6}" dt="2022-02-01T22:07:05.231" v="100" actId="20577"/>
          <ac:spMkLst>
            <pc:docMk/>
            <pc:sldMk cId="0" sldId="269"/>
            <ac:spMk id="303" creationId="{00000000-0000-0000-0000-000000000000}"/>
          </ac:spMkLst>
        </pc:spChg>
      </pc:sldChg>
      <pc:sldChg chg="addSp delSp modSp">
        <pc:chgData name="Grace Hong" userId="" providerId="" clId="Web-{64FF9E53-42F2-4406-989F-AFC0BF767BE6}" dt="2022-02-01T22:02:18.309" v="74"/>
        <pc:sldMkLst>
          <pc:docMk/>
          <pc:sldMk cId="3092583783" sldId="286"/>
        </pc:sldMkLst>
        <pc:spChg chg="add mod">
          <ac:chgData name="Grace Hong" userId="" providerId="" clId="Web-{64FF9E53-42F2-4406-989F-AFC0BF767BE6}" dt="2022-02-01T22:02:18.309" v="74"/>
          <ac:spMkLst>
            <pc:docMk/>
            <pc:sldMk cId="3092583783" sldId="286"/>
            <ac:spMk id="2" creationId="{A24467AC-2C41-4E76-93EA-DEFF3C00CC9B}"/>
          </ac:spMkLst>
        </pc:spChg>
        <pc:spChg chg="mod">
          <ac:chgData name="Grace Hong" userId="" providerId="" clId="Web-{64FF9E53-42F2-4406-989F-AFC0BF767BE6}" dt="2022-02-01T22:00:42.090" v="65" actId="20577"/>
          <ac:spMkLst>
            <pc:docMk/>
            <pc:sldMk cId="3092583783" sldId="286"/>
            <ac:spMk id="5" creationId="{DDE36C66-D658-4F4C-8D22-BF6A7194FF68}"/>
          </ac:spMkLst>
        </pc:spChg>
        <pc:picChg chg="del mod">
          <ac:chgData name="Grace Hong" userId="" providerId="" clId="Web-{64FF9E53-42F2-4406-989F-AFC0BF767BE6}" dt="2022-02-01T21:59:44.168" v="41"/>
          <ac:picMkLst>
            <pc:docMk/>
            <pc:sldMk cId="3092583783" sldId="286"/>
            <ac:picMk id="3" creationId="{803382BE-4B8C-47BE-A4F6-9FFA319558B0}"/>
          </ac:picMkLst>
        </pc:picChg>
        <pc:picChg chg="add del mod ord modCrop">
          <ac:chgData name="Grace Hong" userId="" providerId="" clId="Web-{64FF9E53-42F2-4406-989F-AFC0BF767BE6}" dt="2022-02-01T22:01:22.308" v="71"/>
          <ac:picMkLst>
            <pc:docMk/>
            <pc:sldMk cId="3092583783" sldId="286"/>
            <ac:picMk id="4" creationId="{B87BB0C5-E6A6-4DD4-98B9-B6CB206815BB}"/>
          </ac:picMkLst>
        </pc:picChg>
      </pc:sldChg>
      <pc:sldChg chg="modSp">
        <pc:chgData name="Grace Hong" userId="" providerId="" clId="Web-{64FF9E53-42F2-4406-989F-AFC0BF767BE6}" dt="2022-02-01T22:02:42.418" v="75" actId="14100"/>
        <pc:sldMkLst>
          <pc:docMk/>
          <pc:sldMk cId="4023981664" sldId="289"/>
        </pc:sldMkLst>
        <pc:spChg chg="mod">
          <ac:chgData name="Grace Hong" userId="" providerId="" clId="Web-{64FF9E53-42F2-4406-989F-AFC0BF767BE6}" dt="2022-02-01T22:02:42.418" v="75" actId="14100"/>
          <ac:spMkLst>
            <pc:docMk/>
            <pc:sldMk cId="4023981664" sldId="289"/>
            <ac:spMk id="2" creationId="{BECE96E9-B253-42A6-B30E-EAE0A203CDFC}"/>
          </ac:spMkLst>
        </pc:spChg>
      </pc:sldChg>
    </pc:docChg>
  </pc:docChgLst>
  <pc:docChgLst>
    <pc:chgData name="Grace Hong" userId="HW7M3rH/0I5XRIH9T/2OAQpKpHEqjwd5su9uUnZPMIc=" providerId="None" clId="Web-{64FF9E53-42F2-4406-989F-AFC0BF767BE6}"/>
    <pc:docChg chg="delSld modSld sldOrd">
      <pc:chgData name="Grace Hong" userId="HW7M3rH/0I5XRIH9T/2OAQpKpHEqjwd5su9uUnZPMIc=" providerId="None" clId="Web-{64FF9E53-42F2-4406-989F-AFC0BF767BE6}" dt="2022-02-01T20:34:55.531" v="705"/>
      <pc:docMkLst>
        <pc:docMk/>
      </pc:docMkLst>
      <pc:sldChg chg="modSp mod setBg">
        <pc:chgData name="Grace Hong" userId="HW7M3rH/0I5XRIH9T/2OAQpKpHEqjwd5su9uUnZPMIc=" providerId="None" clId="Web-{64FF9E53-42F2-4406-989F-AFC0BF767BE6}" dt="2022-02-01T20:34:24.578" v="703" actId="14100"/>
        <pc:sldMkLst>
          <pc:docMk/>
          <pc:sldMk cId="0" sldId="256"/>
        </pc:sldMkLst>
        <pc:spChg chg="mod">
          <ac:chgData name="Grace Hong" userId="HW7M3rH/0I5XRIH9T/2OAQpKpHEqjwd5su9uUnZPMIc=" providerId="None" clId="Web-{64FF9E53-42F2-4406-989F-AFC0BF767BE6}" dt="2022-02-01T20:34:24.578" v="703" actId="14100"/>
          <ac:spMkLst>
            <pc:docMk/>
            <pc:sldMk cId="0" sldId="256"/>
            <ac:spMk id="163" creationId="{00000000-0000-0000-0000-000000000000}"/>
          </ac:spMkLst>
        </pc:spChg>
        <pc:spChg chg="mod">
          <ac:chgData name="Grace Hong" userId="HW7M3rH/0I5XRIH9T/2OAQpKpHEqjwd5su9uUnZPMIc=" providerId="None" clId="Web-{64FF9E53-42F2-4406-989F-AFC0BF767BE6}" dt="2022-02-01T20:20:19.247" v="697" actId="20577"/>
          <ac:spMkLst>
            <pc:docMk/>
            <pc:sldMk cId="0" sldId="256"/>
            <ac:spMk id="165" creationId="{00000000-0000-0000-0000-000000000000}"/>
          </ac:spMkLst>
        </pc:spChg>
      </pc:sldChg>
      <pc:sldChg chg="modSp">
        <pc:chgData name="Grace Hong" userId="HW7M3rH/0I5XRIH9T/2OAQpKpHEqjwd5su9uUnZPMIc=" providerId="None" clId="Web-{64FF9E53-42F2-4406-989F-AFC0BF767BE6}" dt="2022-02-01T20:05:32.245" v="676" actId="20577"/>
        <pc:sldMkLst>
          <pc:docMk/>
          <pc:sldMk cId="0" sldId="257"/>
        </pc:sldMkLst>
        <pc:spChg chg="mod">
          <ac:chgData name="Grace Hong" userId="HW7M3rH/0I5XRIH9T/2OAQpKpHEqjwd5su9uUnZPMIc=" providerId="None" clId="Web-{64FF9E53-42F2-4406-989F-AFC0BF767BE6}" dt="2022-02-01T19:11:45.860" v="598" actId="1076"/>
          <ac:spMkLst>
            <pc:docMk/>
            <pc:sldMk cId="0" sldId="257"/>
            <ac:spMk id="170" creationId="{00000000-0000-0000-0000-000000000000}"/>
          </ac:spMkLst>
        </pc:spChg>
        <pc:spChg chg="mod">
          <ac:chgData name="Grace Hong" userId="HW7M3rH/0I5XRIH9T/2OAQpKpHEqjwd5su9uUnZPMIc=" providerId="None" clId="Web-{64FF9E53-42F2-4406-989F-AFC0BF767BE6}" dt="2022-02-01T20:05:32.245" v="676" actId="20577"/>
          <ac:spMkLst>
            <pc:docMk/>
            <pc:sldMk cId="0" sldId="257"/>
            <ac:spMk id="171" creationId="{00000000-0000-0000-0000-000000000000}"/>
          </ac:spMkLst>
        </pc:spChg>
      </pc:sldChg>
      <pc:sldChg chg="delSp modSp mod setBg">
        <pc:chgData name="Grace Hong" userId="HW7M3rH/0I5XRIH9T/2OAQpKpHEqjwd5su9uUnZPMIc=" providerId="None" clId="Web-{64FF9E53-42F2-4406-989F-AFC0BF767BE6}" dt="2022-02-01T20:08:07.464" v="686"/>
        <pc:sldMkLst>
          <pc:docMk/>
          <pc:sldMk cId="0" sldId="258"/>
        </pc:sldMkLst>
        <pc:spChg chg="del">
          <ac:chgData name="Grace Hong" userId="HW7M3rH/0I5XRIH9T/2OAQpKpHEqjwd5su9uUnZPMIc=" providerId="None" clId="Web-{64FF9E53-42F2-4406-989F-AFC0BF767BE6}" dt="2022-02-01T19:08:50.974" v="524"/>
          <ac:spMkLst>
            <pc:docMk/>
            <pc:sldMk cId="0" sldId="258"/>
            <ac:spMk id="2" creationId="{21A91DC1-265C-47B4-9AC6-A6D8F73D4877}"/>
          </ac:spMkLst>
        </pc:spChg>
        <pc:spChg chg="mod">
          <ac:chgData name="Grace Hong" userId="HW7M3rH/0I5XRIH9T/2OAQpKpHEqjwd5su9uUnZPMIc=" providerId="None" clId="Web-{64FF9E53-42F2-4406-989F-AFC0BF767BE6}" dt="2022-02-01T20:08:07.464" v="686"/>
          <ac:spMkLst>
            <pc:docMk/>
            <pc:sldMk cId="0" sldId="258"/>
            <ac:spMk id="184" creationId="{00000000-0000-0000-0000-000000000000}"/>
          </ac:spMkLst>
        </pc:spChg>
      </pc:sldChg>
      <pc:sldChg chg="addSp delSp modSp mod setBg">
        <pc:chgData name="Grace Hong" userId="HW7M3rH/0I5XRIH9T/2OAQpKpHEqjwd5su9uUnZPMIc=" providerId="None" clId="Web-{64FF9E53-42F2-4406-989F-AFC0BF767BE6}" dt="2022-02-01T19:09:01.458" v="525"/>
        <pc:sldMkLst>
          <pc:docMk/>
          <pc:sldMk cId="0" sldId="260"/>
        </pc:sldMkLst>
        <pc:spChg chg="del">
          <ac:chgData name="Grace Hong" userId="HW7M3rH/0I5XRIH9T/2OAQpKpHEqjwd5su9uUnZPMIc=" providerId="None" clId="Web-{64FF9E53-42F2-4406-989F-AFC0BF767BE6}" dt="2022-02-01T19:09:01.458" v="525"/>
          <ac:spMkLst>
            <pc:docMk/>
            <pc:sldMk cId="0" sldId="260"/>
            <ac:spMk id="2" creationId="{9D91C0E0-B43B-4E44-9549-4F7C3609731D}"/>
          </ac:spMkLst>
        </pc:spChg>
        <pc:spChg chg="add del mod">
          <ac:chgData name="Grace Hong" userId="HW7M3rH/0I5XRIH9T/2OAQpKpHEqjwd5su9uUnZPMIc=" providerId="None" clId="Web-{64FF9E53-42F2-4406-989F-AFC0BF767BE6}" dt="2022-02-01T18:44:16.353" v="319"/>
          <ac:spMkLst>
            <pc:docMk/>
            <pc:sldMk cId="0" sldId="260"/>
            <ac:spMk id="6" creationId="{12AE443A-39E1-4A81-A3E0-90C3C92D37D0}"/>
          </ac:spMkLst>
        </pc:spChg>
        <pc:spChg chg="add mod">
          <ac:chgData name="Grace Hong" userId="HW7M3rH/0I5XRIH9T/2OAQpKpHEqjwd5su9uUnZPMIc=" providerId="None" clId="Web-{64FF9E53-42F2-4406-989F-AFC0BF767BE6}" dt="2022-02-01T18:52:13.170" v="421" actId="14100"/>
          <ac:spMkLst>
            <pc:docMk/>
            <pc:sldMk cId="0" sldId="260"/>
            <ac:spMk id="8" creationId="{6E9F6882-49DC-42D9-BD7C-F6B5429E162E}"/>
          </ac:spMkLst>
        </pc:spChg>
        <pc:spChg chg="add del mod">
          <ac:chgData name="Grace Hong" userId="HW7M3rH/0I5XRIH9T/2OAQpKpHEqjwd5su9uUnZPMIc=" providerId="None" clId="Web-{64FF9E53-42F2-4406-989F-AFC0BF767BE6}" dt="2022-02-01T18:51:57.311" v="417"/>
          <ac:spMkLst>
            <pc:docMk/>
            <pc:sldMk cId="0" sldId="260"/>
            <ac:spMk id="14" creationId="{D43C1333-E3D7-4A82-AFD0-F26ACDC9819E}"/>
          </ac:spMkLst>
        </pc:spChg>
        <pc:spChg chg="add del mod">
          <ac:chgData name="Grace Hong" userId="HW7M3rH/0I5XRIH9T/2OAQpKpHEqjwd5su9uUnZPMIc=" providerId="None" clId="Web-{64FF9E53-42F2-4406-989F-AFC0BF767BE6}" dt="2022-02-01T18:45:25.929" v="339"/>
          <ac:spMkLst>
            <pc:docMk/>
            <pc:sldMk cId="0" sldId="260"/>
            <ac:spMk id="20" creationId="{305EF447-3290-4E9B-84BB-DFC40CC8B5F5}"/>
          </ac:spMkLst>
        </pc:spChg>
        <pc:spChg chg="add mod">
          <ac:chgData name="Grace Hong" userId="HW7M3rH/0I5XRIH9T/2OAQpKpHEqjwd5su9uUnZPMIc=" providerId="None" clId="Web-{64FF9E53-42F2-4406-989F-AFC0BF767BE6}" dt="2022-02-01T18:51:09.906" v="404" actId="1076"/>
          <ac:spMkLst>
            <pc:docMk/>
            <pc:sldMk cId="0" sldId="260"/>
            <ac:spMk id="21" creationId="{F938BE51-4CC9-4C63-BAAF-16028405109F}"/>
          </ac:spMkLst>
        </pc:spChg>
        <pc:spChg chg="mod">
          <ac:chgData name="Grace Hong" userId="HW7M3rH/0I5XRIH9T/2OAQpKpHEqjwd5su9uUnZPMIc=" providerId="None" clId="Web-{64FF9E53-42F2-4406-989F-AFC0BF767BE6}" dt="2022-02-01T18:42:45.043" v="290" actId="1076"/>
          <ac:spMkLst>
            <pc:docMk/>
            <pc:sldMk cId="0" sldId="260"/>
            <ac:spMk id="204" creationId="{00000000-0000-0000-0000-000000000000}"/>
          </ac:spMkLst>
        </pc:spChg>
        <pc:grpChg chg="add mod">
          <ac:chgData name="Grace Hong" userId="HW7M3rH/0I5XRIH9T/2OAQpKpHEqjwd5su9uUnZPMIc=" providerId="None" clId="Web-{64FF9E53-42F2-4406-989F-AFC0BF767BE6}" dt="2022-02-01T18:47:19.692" v="358" actId="1076"/>
          <ac:grpSpMkLst>
            <pc:docMk/>
            <pc:sldMk cId="0" sldId="260"/>
            <ac:grpSpMk id="5" creationId="{7870A200-F633-4C6E-A190-91B83291B40B}"/>
          </ac:grpSpMkLst>
        </pc:grpChg>
        <pc:grpChg chg="add mod">
          <ac:chgData name="Grace Hong" userId="HW7M3rH/0I5XRIH9T/2OAQpKpHEqjwd5su9uUnZPMIc=" providerId="None" clId="Web-{64FF9E53-42F2-4406-989F-AFC0BF767BE6}" dt="2022-02-01T18:51:03.953" v="402" actId="1076"/>
          <ac:grpSpMkLst>
            <pc:docMk/>
            <pc:sldMk cId="0" sldId="260"/>
            <ac:grpSpMk id="9" creationId="{879D7956-D9B3-413C-B4CE-784D18466868}"/>
          </ac:grpSpMkLst>
        </pc:grpChg>
        <pc:grpChg chg="add mod">
          <ac:chgData name="Grace Hong" userId="HW7M3rH/0I5XRIH9T/2OAQpKpHEqjwd5su9uUnZPMIc=" providerId="None" clId="Web-{64FF9E53-42F2-4406-989F-AFC0BF767BE6}" dt="2022-02-01T18:51:11.704" v="405" actId="14100"/>
          <ac:grpSpMkLst>
            <pc:docMk/>
            <pc:sldMk cId="0" sldId="260"/>
            <ac:grpSpMk id="12" creationId="{105C1578-D66E-4390-96E9-343EE9249FB9}"/>
          </ac:grpSpMkLst>
        </pc:grpChg>
        <pc:picChg chg="add mod modCrop">
          <ac:chgData name="Grace Hong" userId="HW7M3rH/0I5XRIH9T/2OAQpKpHEqjwd5su9uUnZPMIc=" providerId="None" clId="Web-{64FF9E53-42F2-4406-989F-AFC0BF767BE6}" dt="2022-02-01T18:51:07.203" v="403" actId="1076"/>
          <ac:picMkLst>
            <pc:docMk/>
            <pc:sldMk cId="0" sldId="260"/>
            <ac:picMk id="3" creationId="{FE4F05DD-D1AD-4F9B-87D6-BC7F550B0397}"/>
          </ac:picMkLst>
        </pc:picChg>
        <pc:picChg chg="add mod modCrop">
          <ac:chgData name="Grace Hong" userId="HW7M3rH/0I5XRIH9T/2OAQpKpHEqjwd5su9uUnZPMIc=" providerId="None" clId="Web-{64FF9E53-42F2-4406-989F-AFC0BF767BE6}" dt="2022-02-01T18:47:16.192" v="356" actId="1076"/>
          <ac:picMkLst>
            <pc:docMk/>
            <pc:sldMk cId="0" sldId="260"/>
            <ac:picMk id="4" creationId="{4E67DD22-26D0-4CB8-94CA-7A5C0834E210}"/>
          </ac:picMkLst>
        </pc:picChg>
        <pc:picChg chg="add mod ord">
          <ac:chgData name="Grace Hong" userId="HW7M3rH/0I5XRIH9T/2OAQpKpHEqjwd5su9uUnZPMIc=" providerId="None" clId="Web-{64FF9E53-42F2-4406-989F-AFC0BF767BE6}" dt="2022-02-01T18:43:27.823" v="305"/>
          <ac:picMkLst>
            <pc:docMk/>
            <pc:sldMk cId="0" sldId="260"/>
            <ac:picMk id="13" creationId="{82756E01-EC66-4283-979D-AD800825CC41}"/>
          </ac:picMkLst>
        </pc:picChg>
        <pc:picChg chg="mod ord">
          <ac:chgData name="Grace Hong" userId="HW7M3rH/0I5XRIH9T/2OAQpKpHEqjwd5su9uUnZPMIc=" providerId="None" clId="Web-{64FF9E53-42F2-4406-989F-AFC0BF767BE6}" dt="2022-02-01T18:46:51.240" v="355" actId="1076"/>
          <ac:picMkLst>
            <pc:docMk/>
            <pc:sldMk cId="0" sldId="260"/>
            <ac:picMk id="202" creationId="{00000000-0000-0000-0000-000000000000}"/>
          </ac:picMkLst>
        </pc:picChg>
        <pc:cxnChg chg="add del mod">
          <ac:chgData name="Grace Hong" userId="HW7M3rH/0I5XRIH9T/2OAQpKpHEqjwd5su9uUnZPMIc=" providerId="None" clId="Web-{64FF9E53-42F2-4406-989F-AFC0BF767BE6}" dt="2022-02-01T18:48:10.754" v="370"/>
          <ac:cxnSpMkLst>
            <pc:docMk/>
            <pc:sldMk cId="0" sldId="260"/>
            <ac:cxnSpMk id="7" creationId="{306729B2-8FC7-4013-B4C0-39E946B500D2}"/>
          </ac:cxnSpMkLst>
        </pc:cxnChg>
        <pc:cxnChg chg="add del mod">
          <ac:chgData name="Grace Hong" userId="HW7M3rH/0I5XRIH9T/2OAQpKpHEqjwd5su9uUnZPMIc=" providerId="None" clId="Web-{64FF9E53-42F2-4406-989F-AFC0BF767BE6}" dt="2022-02-01T18:49:57.610" v="387"/>
          <ac:cxnSpMkLst>
            <pc:docMk/>
            <pc:sldMk cId="0" sldId="260"/>
            <ac:cxnSpMk id="10" creationId="{A102872D-E5EB-4348-88FC-4952821C8848}"/>
          </ac:cxnSpMkLst>
        </pc:cxnChg>
        <pc:cxnChg chg="add mod">
          <ac:chgData name="Grace Hong" userId="HW7M3rH/0I5XRIH9T/2OAQpKpHEqjwd5su9uUnZPMIc=" providerId="None" clId="Web-{64FF9E53-42F2-4406-989F-AFC0BF767BE6}" dt="2022-02-01T18:51:48.155" v="413" actId="14100"/>
          <ac:cxnSpMkLst>
            <pc:docMk/>
            <pc:sldMk cId="0" sldId="260"/>
            <ac:cxnSpMk id="11" creationId="{DFC54D8A-C51C-4A1F-8D75-EB61F2F85EB5}"/>
          </ac:cxnSpMkLst>
        </pc:cxnChg>
        <pc:cxnChg chg="add mod ord">
          <ac:chgData name="Grace Hong" userId="HW7M3rH/0I5XRIH9T/2OAQpKpHEqjwd5su9uUnZPMIc=" providerId="None" clId="Web-{64FF9E53-42F2-4406-989F-AFC0BF767BE6}" dt="2022-02-01T18:52:21.466" v="423" actId="14100"/>
          <ac:cxnSpMkLst>
            <pc:docMk/>
            <pc:sldMk cId="0" sldId="260"/>
            <ac:cxnSpMk id="17" creationId="{7F698B77-89B4-4746-AD8D-F2872539362D}"/>
          </ac:cxnSpMkLst>
        </pc:cxnChg>
        <pc:cxnChg chg="add mod">
          <ac:chgData name="Grace Hong" userId="HW7M3rH/0I5XRIH9T/2OAQpKpHEqjwd5su9uUnZPMIc=" providerId="None" clId="Web-{64FF9E53-42F2-4406-989F-AFC0BF767BE6}" dt="2022-02-01T18:51:45.983" v="412" actId="1076"/>
          <ac:cxnSpMkLst>
            <pc:docMk/>
            <pc:sldMk cId="0" sldId="260"/>
            <ac:cxnSpMk id="24" creationId="{D5D5932E-3F63-4145-8CCF-74FF0FB9A2C8}"/>
          </ac:cxnSpMkLst>
        </pc:cxnChg>
      </pc:sldChg>
      <pc:sldChg chg="addSp delSp modSp mod setBg">
        <pc:chgData name="Grace Hong" userId="HW7M3rH/0I5XRIH9T/2OAQpKpHEqjwd5su9uUnZPMIc=" providerId="None" clId="Web-{64FF9E53-42F2-4406-989F-AFC0BF767BE6}" dt="2022-02-01T19:12:29.765" v="610"/>
        <pc:sldMkLst>
          <pc:docMk/>
          <pc:sldMk cId="0" sldId="261"/>
        </pc:sldMkLst>
        <pc:spChg chg="del mod">
          <ac:chgData name="Grace Hong" userId="HW7M3rH/0I5XRIH9T/2OAQpKpHEqjwd5su9uUnZPMIc=" providerId="None" clId="Web-{64FF9E53-42F2-4406-989F-AFC0BF767BE6}" dt="2022-02-01T19:12:29.765" v="610"/>
          <ac:spMkLst>
            <pc:docMk/>
            <pc:sldMk cId="0" sldId="261"/>
            <ac:spMk id="3" creationId="{98EBCB62-9A02-47F8-A80C-AE3AF1899147}"/>
          </ac:spMkLst>
        </pc:spChg>
        <pc:spChg chg="mod">
          <ac:chgData name="Grace Hong" userId="HW7M3rH/0I5XRIH9T/2OAQpKpHEqjwd5su9uUnZPMIc=" providerId="None" clId="Web-{64FF9E53-42F2-4406-989F-AFC0BF767BE6}" dt="2022-02-01T18:55:30.009" v="424" actId="20577"/>
          <ac:spMkLst>
            <pc:docMk/>
            <pc:sldMk cId="0" sldId="261"/>
            <ac:spMk id="211" creationId="{00000000-0000-0000-0000-000000000000}"/>
          </ac:spMkLst>
        </pc:spChg>
        <pc:spChg chg="mod">
          <ac:chgData name="Grace Hong" userId="HW7M3rH/0I5XRIH9T/2OAQpKpHEqjwd5su9uUnZPMIc=" providerId="None" clId="Web-{64FF9E53-42F2-4406-989F-AFC0BF767BE6}" dt="2022-02-01T18:57:31.584" v="463" actId="20577"/>
          <ac:spMkLst>
            <pc:docMk/>
            <pc:sldMk cId="0" sldId="261"/>
            <ac:spMk id="215" creationId="{00000000-0000-0000-0000-000000000000}"/>
          </ac:spMkLst>
        </pc:spChg>
        <pc:spChg chg="mod">
          <ac:chgData name="Grace Hong" userId="HW7M3rH/0I5XRIH9T/2OAQpKpHEqjwd5su9uUnZPMIc=" providerId="None" clId="Web-{64FF9E53-42F2-4406-989F-AFC0BF767BE6}" dt="2022-02-01T17:56:19.049" v="32" actId="20577"/>
          <ac:spMkLst>
            <pc:docMk/>
            <pc:sldMk cId="0" sldId="261"/>
            <ac:spMk id="216" creationId="{00000000-0000-0000-0000-000000000000}"/>
          </ac:spMkLst>
        </pc:spChg>
        <pc:grpChg chg="add mod">
          <ac:chgData name="Grace Hong" userId="HW7M3rH/0I5XRIH9T/2OAQpKpHEqjwd5su9uUnZPMIc=" providerId="None" clId="Web-{64FF9E53-42F2-4406-989F-AFC0BF767BE6}" dt="2022-02-01T17:56:07.298" v="22" actId="14100"/>
          <ac:grpSpMkLst>
            <pc:docMk/>
            <pc:sldMk cId="0" sldId="261"/>
            <ac:grpSpMk id="4" creationId="{228BFBE0-EDF8-4D4F-9B00-28F78E791C7A}"/>
          </ac:grpSpMkLst>
        </pc:grpChg>
        <pc:picChg chg="mod">
          <ac:chgData name="Grace Hong" userId="HW7M3rH/0I5XRIH9T/2OAQpKpHEqjwd5su9uUnZPMIc=" providerId="None" clId="Web-{64FF9E53-42F2-4406-989F-AFC0BF767BE6}" dt="2022-02-01T17:56:27.469" v="35"/>
          <ac:picMkLst>
            <pc:docMk/>
            <pc:sldMk cId="0" sldId="261"/>
            <ac:picMk id="2" creationId="{E496620B-C8CF-49ED-8F66-389B9299AF34}"/>
          </ac:picMkLst>
        </pc:picChg>
        <pc:picChg chg="mod">
          <ac:chgData name="Grace Hong" userId="HW7M3rH/0I5XRIH9T/2OAQpKpHEqjwd5su9uUnZPMIc=" providerId="None" clId="Web-{64FF9E53-42F2-4406-989F-AFC0BF767BE6}" dt="2022-02-01T17:56:22.688" v="34" actId="1076"/>
          <ac:picMkLst>
            <pc:docMk/>
            <pc:sldMk cId="0" sldId="261"/>
            <ac:picMk id="214" creationId="{00000000-0000-0000-0000-000000000000}"/>
          </ac:picMkLst>
        </pc:picChg>
      </pc:sldChg>
      <pc:sldChg chg="addSp delSp modSp mod setBg">
        <pc:chgData name="Grace Hong" userId="HW7M3rH/0I5XRIH9T/2OAQpKpHEqjwd5su9uUnZPMIc=" providerId="None" clId="Web-{64FF9E53-42F2-4406-989F-AFC0BF767BE6}" dt="2022-02-01T19:28:00.477" v="658" actId="14100"/>
        <pc:sldMkLst>
          <pc:docMk/>
          <pc:sldMk cId="0" sldId="262"/>
        </pc:sldMkLst>
        <pc:spChg chg="del">
          <ac:chgData name="Grace Hong" userId="HW7M3rH/0I5XRIH9T/2OAQpKpHEqjwd5su9uUnZPMIc=" providerId="None" clId="Web-{64FF9E53-42F2-4406-989F-AFC0BF767BE6}" dt="2022-02-01T19:24:17.904" v="629"/>
          <ac:spMkLst>
            <pc:docMk/>
            <pc:sldMk cId="0" sldId="262"/>
            <ac:spMk id="2" creationId="{AC6B435D-38FA-487C-B947-E16333EBEBF9}"/>
          </ac:spMkLst>
        </pc:spChg>
        <pc:spChg chg="mod">
          <ac:chgData name="Grace Hong" userId="HW7M3rH/0I5XRIH9T/2OAQpKpHEqjwd5su9uUnZPMIc=" providerId="None" clId="Web-{64FF9E53-42F2-4406-989F-AFC0BF767BE6}" dt="2022-02-01T18:58:14.786" v="473" actId="20577"/>
          <ac:spMkLst>
            <pc:docMk/>
            <pc:sldMk cId="0" sldId="262"/>
            <ac:spMk id="223" creationId="{00000000-0000-0000-0000-000000000000}"/>
          </ac:spMkLst>
        </pc:spChg>
        <pc:spChg chg="mod">
          <ac:chgData name="Grace Hong" userId="HW7M3rH/0I5XRIH9T/2OAQpKpHEqjwd5su9uUnZPMIc=" providerId="None" clId="Web-{64FF9E53-42F2-4406-989F-AFC0BF767BE6}" dt="2022-02-01T19:27:54.243" v="657" actId="14100"/>
          <ac:spMkLst>
            <pc:docMk/>
            <pc:sldMk cId="0" sldId="262"/>
            <ac:spMk id="227" creationId="{00000000-0000-0000-0000-000000000000}"/>
          </ac:spMkLst>
        </pc:spChg>
        <pc:spChg chg="mod">
          <ac:chgData name="Grace Hong" userId="HW7M3rH/0I5XRIH9T/2OAQpKpHEqjwd5su9uUnZPMIc=" providerId="None" clId="Web-{64FF9E53-42F2-4406-989F-AFC0BF767BE6}" dt="2022-02-01T19:28:00.477" v="658" actId="14100"/>
          <ac:spMkLst>
            <pc:docMk/>
            <pc:sldMk cId="0" sldId="262"/>
            <ac:spMk id="228" creationId="{00000000-0000-0000-0000-000000000000}"/>
          </ac:spMkLst>
        </pc:spChg>
        <pc:picChg chg="add mod">
          <ac:chgData name="Grace Hong" userId="HW7M3rH/0I5XRIH9T/2OAQpKpHEqjwd5su9uUnZPMIc=" providerId="None" clId="Web-{64FF9E53-42F2-4406-989F-AFC0BF767BE6}" dt="2022-02-01T19:27:43.056" v="642"/>
          <ac:picMkLst>
            <pc:docMk/>
            <pc:sldMk cId="0" sldId="262"/>
            <ac:picMk id="3" creationId="{23A6DFF3-0A3F-4956-A03E-1FF5D94FC3CF}"/>
          </ac:picMkLst>
        </pc:picChg>
        <pc:picChg chg="add mod">
          <ac:chgData name="Grace Hong" userId="HW7M3rH/0I5XRIH9T/2OAQpKpHEqjwd5su9uUnZPMIc=" providerId="None" clId="Web-{64FF9E53-42F2-4406-989F-AFC0BF767BE6}" dt="2022-02-01T19:27:42.993" v="641"/>
          <ac:picMkLst>
            <pc:docMk/>
            <pc:sldMk cId="0" sldId="262"/>
            <ac:picMk id="4" creationId="{8D313C08-6A86-4A20-9F86-47ED156A18A9}"/>
          </ac:picMkLst>
        </pc:picChg>
        <pc:picChg chg="mod">
          <ac:chgData name="Grace Hong" userId="HW7M3rH/0I5XRIH9T/2OAQpKpHEqjwd5su9uUnZPMIc=" providerId="None" clId="Web-{64FF9E53-42F2-4406-989F-AFC0BF767BE6}" dt="2022-02-01T19:27:29.993" v="637" actId="14100"/>
          <ac:picMkLst>
            <pc:docMk/>
            <pc:sldMk cId="0" sldId="262"/>
            <ac:picMk id="226" creationId="{00000000-0000-0000-0000-000000000000}"/>
          </ac:picMkLst>
        </pc:picChg>
      </pc:sldChg>
      <pc:sldChg chg="del mod ord setBg">
        <pc:chgData name="Grace Hong" userId="HW7M3rH/0I5XRIH9T/2OAQpKpHEqjwd5su9uUnZPMIc=" providerId="None" clId="Web-{64FF9E53-42F2-4406-989F-AFC0BF767BE6}" dt="2022-02-01T19:09:27.988" v="527"/>
        <pc:sldMkLst>
          <pc:docMk/>
          <pc:sldMk cId="0" sldId="263"/>
        </pc:sldMkLst>
      </pc:sldChg>
      <pc:sldChg chg="delSp modSp mod setBg">
        <pc:chgData name="Grace Hong" userId="HW7M3rH/0I5XRIH9T/2OAQpKpHEqjwd5su9uUnZPMIc=" providerId="None" clId="Web-{64FF9E53-42F2-4406-989F-AFC0BF767BE6}" dt="2022-02-01T19:24:21.154" v="630"/>
        <pc:sldMkLst>
          <pc:docMk/>
          <pc:sldMk cId="0" sldId="264"/>
        </pc:sldMkLst>
        <pc:spChg chg="del">
          <ac:chgData name="Grace Hong" userId="HW7M3rH/0I5XRIH9T/2OAQpKpHEqjwd5su9uUnZPMIc=" providerId="None" clId="Web-{64FF9E53-42F2-4406-989F-AFC0BF767BE6}" dt="2022-02-01T19:24:21.154" v="630"/>
          <ac:spMkLst>
            <pc:docMk/>
            <pc:sldMk cId="0" sldId="264"/>
            <ac:spMk id="2" creationId="{BC282B3E-5E53-40B5-AF69-FEB9283D4E70}"/>
          </ac:spMkLst>
        </pc:spChg>
        <pc:spChg chg="mod">
          <ac:chgData name="Grace Hong" userId="HW7M3rH/0I5XRIH9T/2OAQpKpHEqjwd5su9uUnZPMIc=" providerId="None" clId="Web-{64FF9E53-42F2-4406-989F-AFC0BF767BE6}" dt="2022-02-01T19:12:48.999" v="611" actId="20577"/>
          <ac:spMkLst>
            <pc:docMk/>
            <pc:sldMk cId="0" sldId="264"/>
            <ac:spMk id="254" creationId="{00000000-0000-0000-0000-000000000000}"/>
          </ac:spMkLst>
        </pc:spChg>
        <pc:spChg chg="mod">
          <ac:chgData name="Grace Hong" userId="HW7M3rH/0I5XRIH9T/2OAQpKpHEqjwd5su9uUnZPMIc=" providerId="None" clId="Web-{64FF9E53-42F2-4406-989F-AFC0BF767BE6}" dt="2022-02-01T19:13:34.686" v="616" actId="1076"/>
          <ac:spMkLst>
            <pc:docMk/>
            <pc:sldMk cId="0" sldId="264"/>
            <ac:spMk id="255" creationId="{00000000-0000-0000-0000-000000000000}"/>
          </ac:spMkLst>
        </pc:spChg>
        <pc:picChg chg="mod">
          <ac:chgData name="Grace Hong" userId="HW7M3rH/0I5XRIH9T/2OAQpKpHEqjwd5su9uUnZPMIc=" providerId="None" clId="Web-{64FF9E53-42F2-4406-989F-AFC0BF767BE6}" dt="2022-02-01T19:13:34.670" v="615" actId="1076"/>
          <ac:picMkLst>
            <pc:docMk/>
            <pc:sldMk cId="0" sldId="264"/>
            <ac:picMk id="253" creationId="{00000000-0000-0000-0000-000000000000}"/>
          </ac:picMkLst>
        </pc:picChg>
      </pc:sldChg>
      <pc:sldChg chg="delSp modSp mod setBg">
        <pc:chgData name="Grace Hong" userId="HW7M3rH/0I5XRIH9T/2OAQpKpHEqjwd5su9uUnZPMIc=" providerId="None" clId="Web-{64FF9E53-42F2-4406-989F-AFC0BF767BE6}" dt="2022-02-01T19:24:22.092" v="631"/>
        <pc:sldMkLst>
          <pc:docMk/>
          <pc:sldMk cId="0" sldId="265"/>
        </pc:sldMkLst>
        <pc:spChg chg="del">
          <ac:chgData name="Grace Hong" userId="HW7M3rH/0I5XRIH9T/2OAQpKpHEqjwd5su9uUnZPMIc=" providerId="None" clId="Web-{64FF9E53-42F2-4406-989F-AFC0BF767BE6}" dt="2022-02-01T19:24:22.092" v="631"/>
          <ac:spMkLst>
            <pc:docMk/>
            <pc:sldMk cId="0" sldId="265"/>
            <ac:spMk id="2" creationId="{F70BBF57-51E5-419A-A208-8D29EA3CF16B}"/>
          </ac:spMkLst>
        </pc:spChg>
        <pc:spChg chg="mod">
          <ac:chgData name="Grace Hong" userId="HW7M3rH/0I5XRIH9T/2OAQpKpHEqjwd5su9uUnZPMIc=" providerId="None" clId="Web-{64FF9E53-42F2-4406-989F-AFC0BF767BE6}" dt="2022-02-01T19:13:09.561" v="612"/>
          <ac:spMkLst>
            <pc:docMk/>
            <pc:sldMk cId="0" sldId="265"/>
            <ac:spMk id="262" creationId="{00000000-0000-0000-0000-000000000000}"/>
          </ac:spMkLst>
        </pc:spChg>
        <pc:picChg chg="mod">
          <ac:chgData name="Grace Hong" userId="HW7M3rH/0I5XRIH9T/2OAQpKpHEqjwd5su9uUnZPMIc=" providerId="None" clId="Web-{64FF9E53-42F2-4406-989F-AFC0BF767BE6}" dt="2022-02-01T18:00:42.369" v="170" actId="1076"/>
          <ac:picMkLst>
            <pc:docMk/>
            <pc:sldMk cId="0" sldId="265"/>
            <ac:picMk id="3" creationId="{F4EDE61D-3830-491C-8264-7A4D78B51AE0}"/>
          </ac:picMkLst>
        </pc:picChg>
      </pc:sldChg>
      <pc:sldChg chg="addSp modSp mod setBg">
        <pc:chgData name="Grace Hong" userId="HW7M3rH/0I5XRIH9T/2OAQpKpHEqjwd5su9uUnZPMIc=" providerId="None" clId="Web-{64FF9E53-42F2-4406-989F-AFC0BF767BE6}" dt="2022-02-01T20:05:57.042" v="684" actId="20577"/>
        <pc:sldMkLst>
          <pc:docMk/>
          <pc:sldMk cId="0" sldId="266"/>
        </pc:sldMkLst>
        <pc:spChg chg="add mod">
          <ac:chgData name="Grace Hong" userId="HW7M3rH/0I5XRIH9T/2OAQpKpHEqjwd5su9uUnZPMIc=" providerId="None" clId="Web-{64FF9E53-42F2-4406-989F-AFC0BF767BE6}" dt="2022-02-01T18:18:52.062" v="206" actId="1076"/>
          <ac:spMkLst>
            <pc:docMk/>
            <pc:sldMk cId="0" sldId="266"/>
            <ac:spMk id="8" creationId="{5595685D-313F-4C94-9740-BDC234B3D95C}"/>
          </ac:spMkLst>
        </pc:spChg>
        <pc:spChg chg="mod">
          <ac:chgData name="Grace Hong" userId="HW7M3rH/0I5XRIH9T/2OAQpKpHEqjwd5su9uUnZPMIc=" providerId="None" clId="Web-{64FF9E53-42F2-4406-989F-AFC0BF767BE6}" dt="2022-02-01T20:05:57.042" v="684" actId="20577"/>
          <ac:spMkLst>
            <pc:docMk/>
            <pc:sldMk cId="0" sldId="266"/>
            <ac:spMk id="272" creationId="{00000000-0000-0000-0000-000000000000}"/>
          </ac:spMkLst>
        </pc:spChg>
        <pc:spChg chg="mod">
          <ac:chgData name="Grace Hong" userId="HW7M3rH/0I5XRIH9T/2OAQpKpHEqjwd5su9uUnZPMIc=" providerId="None" clId="Web-{64FF9E53-42F2-4406-989F-AFC0BF767BE6}" dt="2022-02-01T19:11:24.314" v="592" actId="20577"/>
          <ac:spMkLst>
            <pc:docMk/>
            <pc:sldMk cId="0" sldId="266"/>
            <ac:spMk id="275" creationId="{00000000-0000-0000-0000-000000000000}"/>
          </ac:spMkLst>
        </pc:spChg>
        <pc:spChg chg="mod">
          <ac:chgData name="Grace Hong" userId="HW7M3rH/0I5XRIH9T/2OAQpKpHEqjwd5su9uUnZPMIc=" providerId="None" clId="Web-{64FF9E53-42F2-4406-989F-AFC0BF767BE6}" dt="2022-02-01T18:32:03.574" v="249" actId="20577"/>
          <ac:spMkLst>
            <pc:docMk/>
            <pc:sldMk cId="0" sldId="266"/>
            <ac:spMk id="277" creationId="{00000000-0000-0000-0000-000000000000}"/>
          </ac:spMkLst>
        </pc:spChg>
      </pc:sldChg>
      <pc:sldChg chg="delSp modSp mod setBg">
        <pc:chgData name="Grace Hong" userId="HW7M3rH/0I5XRIH9T/2OAQpKpHEqjwd5su9uUnZPMIc=" providerId="None" clId="Web-{64FF9E53-42F2-4406-989F-AFC0BF767BE6}" dt="2022-02-01T20:08:34.011" v="690" actId="20577"/>
        <pc:sldMkLst>
          <pc:docMk/>
          <pc:sldMk cId="0" sldId="267"/>
        </pc:sldMkLst>
        <pc:spChg chg="del mod">
          <ac:chgData name="Grace Hong" userId="HW7M3rH/0I5XRIH9T/2OAQpKpHEqjwd5su9uUnZPMIc=" providerId="None" clId="Web-{64FF9E53-42F2-4406-989F-AFC0BF767BE6}" dt="2022-02-01T19:08:46.005" v="523"/>
          <ac:spMkLst>
            <pc:docMk/>
            <pc:sldMk cId="0" sldId="267"/>
            <ac:spMk id="2" creationId="{DB672DC7-4583-4DEB-8BF3-6421708E3726}"/>
          </ac:spMkLst>
        </pc:spChg>
        <pc:spChg chg="mod">
          <ac:chgData name="Grace Hong" userId="HW7M3rH/0I5XRIH9T/2OAQpKpHEqjwd5su9uUnZPMIc=" providerId="None" clId="Web-{64FF9E53-42F2-4406-989F-AFC0BF767BE6}" dt="2022-02-01T20:08:34.011" v="690" actId="20577"/>
          <ac:spMkLst>
            <pc:docMk/>
            <pc:sldMk cId="0" sldId="267"/>
            <ac:spMk id="282" creationId="{00000000-0000-0000-0000-000000000000}"/>
          </ac:spMkLst>
        </pc:spChg>
        <pc:spChg chg="mod">
          <ac:chgData name="Grace Hong" userId="HW7M3rH/0I5XRIH9T/2OAQpKpHEqjwd5su9uUnZPMIc=" providerId="None" clId="Web-{64FF9E53-42F2-4406-989F-AFC0BF767BE6}" dt="2022-02-01T17:44:27.784" v="11" actId="20577"/>
          <ac:spMkLst>
            <pc:docMk/>
            <pc:sldMk cId="0" sldId="267"/>
            <ac:spMk id="283" creationId="{00000000-0000-0000-0000-000000000000}"/>
          </ac:spMkLst>
        </pc:spChg>
        <pc:spChg chg="mod">
          <ac:chgData name="Grace Hong" userId="HW7M3rH/0I5XRIH9T/2OAQpKpHEqjwd5su9uUnZPMIc=" providerId="None" clId="Web-{64FF9E53-42F2-4406-989F-AFC0BF767BE6}" dt="2022-02-01T19:11:29.095" v="596" actId="20577"/>
          <ac:spMkLst>
            <pc:docMk/>
            <pc:sldMk cId="0" sldId="267"/>
            <ac:spMk id="285" creationId="{00000000-0000-0000-0000-000000000000}"/>
          </ac:spMkLst>
        </pc:spChg>
        <pc:graphicFrameChg chg="mod modGraphic">
          <ac:chgData name="Grace Hong" userId="HW7M3rH/0I5XRIH9T/2OAQpKpHEqjwd5su9uUnZPMIc=" providerId="None" clId="Web-{64FF9E53-42F2-4406-989F-AFC0BF767BE6}" dt="2022-02-01T19:12:18.984" v="609"/>
          <ac:graphicFrameMkLst>
            <pc:docMk/>
            <pc:sldMk cId="0" sldId="267"/>
            <ac:graphicFrameMk id="287" creationId="{00000000-0000-0000-0000-000000000000}"/>
          </ac:graphicFrameMkLst>
        </pc:graphicFrameChg>
      </pc:sldChg>
      <pc:sldChg chg="modSp">
        <pc:chgData name="Grace Hong" userId="HW7M3rH/0I5XRIH9T/2OAQpKpHEqjwd5su9uUnZPMIc=" providerId="None" clId="Web-{64FF9E53-42F2-4406-989F-AFC0BF767BE6}" dt="2022-02-01T19:10:57.924" v="588" actId="1076"/>
        <pc:sldMkLst>
          <pc:docMk/>
          <pc:sldMk cId="0" sldId="268"/>
        </pc:sldMkLst>
        <pc:spChg chg="mod">
          <ac:chgData name="Grace Hong" userId="HW7M3rH/0I5XRIH9T/2OAQpKpHEqjwd5su9uUnZPMIc=" providerId="None" clId="Web-{64FF9E53-42F2-4406-989F-AFC0BF767BE6}" dt="2022-02-01T19:10:57.924" v="588" actId="1076"/>
          <ac:spMkLst>
            <pc:docMk/>
            <pc:sldMk cId="0" sldId="268"/>
            <ac:spMk id="292" creationId="{00000000-0000-0000-0000-000000000000}"/>
          </ac:spMkLst>
        </pc:spChg>
      </pc:sldChg>
      <pc:sldChg chg="delSp modSp mod setBg">
        <pc:chgData name="Grace Hong" userId="HW7M3rH/0I5XRIH9T/2OAQpKpHEqjwd5su9uUnZPMIc=" providerId="None" clId="Web-{64FF9E53-42F2-4406-989F-AFC0BF767BE6}" dt="2022-02-01T19:29:46.771" v="662" actId="20577"/>
        <pc:sldMkLst>
          <pc:docMk/>
          <pc:sldMk cId="0" sldId="269"/>
        </pc:sldMkLst>
        <pc:spChg chg="del">
          <ac:chgData name="Grace Hong" userId="HW7M3rH/0I5XRIH9T/2OAQpKpHEqjwd5su9uUnZPMIc=" providerId="None" clId="Web-{64FF9E53-42F2-4406-989F-AFC0BF767BE6}" dt="2022-02-01T19:09:24.223" v="526"/>
          <ac:spMkLst>
            <pc:docMk/>
            <pc:sldMk cId="0" sldId="269"/>
            <ac:spMk id="2" creationId="{C551E3D4-1907-45C0-B121-B5349C6676CF}"/>
          </ac:spMkLst>
        </pc:spChg>
        <pc:spChg chg="mod">
          <ac:chgData name="Grace Hong" userId="HW7M3rH/0I5XRIH9T/2OAQpKpHEqjwd5su9uUnZPMIc=" providerId="None" clId="Web-{64FF9E53-42F2-4406-989F-AFC0BF767BE6}" dt="2022-02-01T19:29:46.771" v="662" actId="20577"/>
          <ac:spMkLst>
            <pc:docMk/>
            <pc:sldMk cId="0" sldId="269"/>
            <ac:spMk id="303" creationId="{00000000-0000-0000-0000-000000000000}"/>
          </ac:spMkLst>
        </pc:spChg>
      </pc:sldChg>
      <pc:sldChg chg="modSp">
        <pc:chgData name="Grace Hong" userId="HW7M3rH/0I5XRIH9T/2OAQpKpHEqjwd5su9uUnZPMIc=" providerId="None" clId="Web-{64FF9E53-42F2-4406-989F-AFC0BF767BE6}" dt="2022-02-01T20:34:43.219" v="704"/>
        <pc:sldMkLst>
          <pc:docMk/>
          <pc:sldMk cId="0" sldId="273"/>
        </pc:sldMkLst>
        <pc:spChg chg="mod">
          <ac:chgData name="Grace Hong" userId="HW7M3rH/0I5XRIH9T/2OAQpKpHEqjwd5su9uUnZPMIc=" providerId="None" clId="Web-{64FF9E53-42F2-4406-989F-AFC0BF767BE6}" dt="2022-02-01T20:34:43.219" v="704"/>
          <ac:spMkLst>
            <pc:docMk/>
            <pc:sldMk cId="0" sldId="273"/>
            <ac:spMk id="340" creationId="{00000000-0000-0000-0000-000000000000}"/>
          </ac:spMkLst>
        </pc:spChg>
        <pc:spChg chg="mod">
          <ac:chgData name="Grace Hong" userId="HW7M3rH/0I5XRIH9T/2OAQpKpHEqjwd5su9uUnZPMIc=" providerId="None" clId="Web-{64FF9E53-42F2-4406-989F-AFC0BF767BE6}" dt="2022-02-01T19:09:44.847" v="546" actId="20577"/>
          <ac:spMkLst>
            <pc:docMk/>
            <pc:sldMk cId="0" sldId="273"/>
            <ac:spMk id="341" creationId="{00000000-0000-0000-0000-000000000000}"/>
          </ac:spMkLst>
        </pc:spChg>
      </pc:sldChg>
      <pc:sldChg chg="addSp delSp modSp mod setBg">
        <pc:chgData name="Grace Hong" userId="HW7M3rH/0I5XRIH9T/2OAQpKpHEqjwd5su9uUnZPMIc=" providerId="None" clId="Web-{64FF9E53-42F2-4406-989F-AFC0BF767BE6}" dt="2022-02-01T20:34:04.812" v="702"/>
        <pc:sldMkLst>
          <pc:docMk/>
          <pc:sldMk cId="0" sldId="274"/>
        </pc:sldMkLst>
        <pc:spChg chg="add mod">
          <ac:chgData name="Grace Hong" userId="HW7M3rH/0I5XRIH9T/2OAQpKpHEqjwd5su9uUnZPMIc=" providerId="None" clId="Web-{64FF9E53-42F2-4406-989F-AFC0BF767BE6}" dt="2022-02-01T20:17:02.075" v="695" actId="20577"/>
          <ac:spMkLst>
            <pc:docMk/>
            <pc:sldMk cId="0" sldId="274"/>
            <ac:spMk id="2" creationId="{BECE96E9-B253-42A6-B30E-EAE0A203CDFC}"/>
          </ac:spMkLst>
        </pc:spChg>
        <pc:spChg chg="add mod">
          <ac:chgData name="Grace Hong" userId="HW7M3rH/0I5XRIH9T/2OAQpKpHEqjwd5su9uUnZPMIc=" providerId="None" clId="Web-{64FF9E53-42F2-4406-989F-AFC0BF767BE6}" dt="2022-02-01T17:59:55.371" v="166" actId="20577"/>
          <ac:spMkLst>
            <pc:docMk/>
            <pc:sldMk cId="0" sldId="274"/>
            <ac:spMk id="3" creationId="{15CC30AD-1003-4838-A9DB-18F1986D8D44}"/>
          </ac:spMkLst>
        </pc:spChg>
        <pc:spChg chg="mod">
          <ac:chgData name="Grace Hong" userId="HW7M3rH/0I5XRIH9T/2OAQpKpHEqjwd5su9uUnZPMIc=" providerId="None" clId="Web-{64FF9E53-42F2-4406-989F-AFC0BF767BE6}" dt="2022-02-01T20:34:04.812" v="702"/>
          <ac:spMkLst>
            <pc:docMk/>
            <pc:sldMk cId="0" sldId="274"/>
            <ac:spMk id="348" creationId="{00000000-0000-0000-0000-000000000000}"/>
          </ac:spMkLst>
        </pc:spChg>
        <pc:spChg chg="del">
          <ac:chgData name="Grace Hong" userId="HW7M3rH/0I5XRIH9T/2OAQpKpHEqjwd5su9uUnZPMIc=" providerId="None" clId="Web-{64FF9E53-42F2-4406-989F-AFC0BF767BE6}" dt="2022-02-01T17:59:24.637" v="152"/>
          <ac:spMkLst>
            <pc:docMk/>
            <pc:sldMk cId="0" sldId="274"/>
            <ac:spMk id="349" creationId="{00000000-0000-0000-0000-000000000000}"/>
          </ac:spMkLst>
        </pc:spChg>
        <pc:spChg chg="del mod">
          <ac:chgData name="Grace Hong" userId="HW7M3rH/0I5XRIH9T/2OAQpKpHEqjwd5su9uUnZPMIc=" providerId="None" clId="Web-{64FF9E53-42F2-4406-989F-AFC0BF767BE6}" dt="2022-02-01T17:59:59.652" v="167"/>
          <ac:spMkLst>
            <pc:docMk/>
            <pc:sldMk cId="0" sldId="274"/>
            <ac:spMk id="350" creationId="{00000000-0000-0000-0000-000000000000}"/>
          </ac:spMkLst>
        </pc:spChg>
        <pc:spChg chg="del mod">
          <ac:chgData name="Grace Hong" userId="HW7M3rH/0I5XRIH9T/2OAQpKpHEqjwd5su9uUnZPMIc=" providerId="None" clId="Web-{64FF9E53-42F2-4406-989F-AFC0BF767BE6}" dt="2022-02-01T17:59:18.903" v="151"/>
          <ac:spMkLst>
            <pc:docMk/>
            <pc:sldMk cId="0" sldId="274"/>
            <ac:spMk id="351" creationId="{00000000-0000-0000-0000-000000000000}"/>
          </ac:spMkLst>
        </pc:spChg>
        <pc:spChg chg="mod">
          <ac:chgData name="Grace Hong" userId="HW7M3rH/0I5XRIH9T/2OAQpKpHEqjwd5su9uUnZPMIc=" providerId="None" clId="Web-{64FF9E53-42F2-4406-989F-AFC0BF767BE6}" dt="2022-02-01T19:10:24.096" v="584" actId="20577"/>
          <ac:spMkLst>
            <pc:docMk/>
            <pc:sldMk cId="0" sldId="274"/>
            <ac:spMk id="352" creationId="{00000000-0000-0000-0000-000000000000}"/>
          </ac:spMkLst>
        </pc:spChg>
      </pc:sldChg>
      <pc:sldChg chg="addSp delSp modSp mod setBg">
        <pc:chgData name="Grace Hong" userId="HW7M3rH/0I5XRIH9T/2OAQpKpHEqjwd5su9uUnZPMIc=" providerId="None" clId="Web-{64FF9E53-42F2-4406-989F-AFC0BF767BE6}" dt="2022-02-01T19:08:39.005" v="521"/>
        <pc:sldMkLst>
          <pc:docMk/>
          <pc:sldMk cId="0" sldId="277"/>
        </pc:sldMkLst>
        <pc:spChg chg="add mod">
          <ac:chgData name="Grace Hong" userId="HW7M3rH/0I5XRIH9T/2OAQpKpHEqjwd5su9uUnZPMIc=" providerId="None" clId="Web-{64FF9E53-42F2-4406-989F-AFC0BF767BE6}" dt="2022-02-01T18:30:14.795" v="246" actId="1076"/>
          <ac:spMkLst>
            <pc:docMk/>
            <pc:sldMk cId="0" sldId="277"/>
            <ac:spMk id="14" creationId="{054E69FF-0D1C-443D-915B-E73B153B87CF}"/>
          </ac:spMkLst>
        </pc:spChg>
        <pc:spChg chg="mod">
          <ac:chgData name="Grace Hong" userId="HW7M3rH/0I5XRIH9T/2OAQpKpHEqjwd5su9uUnZPMIc=" providerId="None" clId="Web-{64FF9E53-42F2-4406-989F-AFC0BF767BE6}" dt="2022-02-01T18:26:34.941" v="212" actId="20577"/>
          <ac:spMkLst>
            <pc:docMk/>
            <pc:sldMk cId="0" sldId="277"/>
            <ac:spMk id="15" creationId="{315E745C-7CA8-4C85-BB94-7FFAE199F47E}"/>
          </ac:spMkLst>
        </pc:spChg>
        <pc:spChg chg="add mod">
          <ac:chgData name="Grace Hong" userId="HW7M3rH/0I5XRIH9T/2OAQpKpHEqjwd5su9uUnZPMIc=" providerId="None" clId="Web-{64FF9E53-42F2-4406-989F-AFC0BF767BE6}" dt="2022-02-01T18:30:14.811" v="247" actId="1076"/>
          <ac:spMkLst>
            <pc:docMk/>
            <pc:sldMk cId="0" sldId="277"/>
            <ac:spMk id="16" creationId="{F370056D-B5B3-45C8-9E7A-5C853239EADA}"/>
          </ac:spMkLst>
        </pc:spChg>
        <pc:spChg chg="mod">
          <ac:chgData name="Grace Hong" userId="HW7M3rH/0I5XRIH9T/2OAQpKpHEqjwd5su9uUnZPMIc=" providerId="None" clId="Web-{64FF9E53-42F2-4406-989F-AFC0BF767BE6}" dt="2022-02-01T18:01:19.431" v="174" actId="1076"/>
          <ac:spMkLst>
            <pc:docMk/>
            <pc:sldMk cId="0" sldId="277"/>
            <ac:spMk id="19" creationId="{4D79DFCC-704E-442C-8F36-6342D2B17788}"/>
          </ac:spMkLst>
        </pc:spChg>
        <pc:spChg chg="mod">
          <ac:chgData name="Grace Hong" userId="HW7M3rH/0I5XRIH9T/2OAQpKpHEqjwd5su9uUnZPMIc=" providerId="None" clId="Web-{64FF9E53-42F2-4406-989F-AFC0BF767BE6}" dt="2022-02-01T18:01:08.728" v="172" actId="20577"/>
          <ac:spMkLst>
            <pc:docMk/>
            <pc:sldMk cId="0" sldId="277"/>
            <ac:spMk id="20" creationId="{6FD7D2B3-CAE5-4233-BD12-2D74C9F59C5B}"/>
          </ac:spMkLst>
        </pc:spChg>
        <pc:spChg chg="mod">
          <ac:chgData name="Grace Hong" userId="HW7M3rH/0I5XRIH9T/2OAQpKpHEqjwd5su9uUnZPMIc=" providerId="None" clId="Web-{64FF9E53-42F2-4406-989F-AFC0BF767BE6}" dt="2022-02-01T18:01:19.447" v="175" actId="1076"/>
          <ac:spMkLst>
            <pc:docMk/>
            <pc:sldMk cId="0" sldId="277"/>
            <ac:spMk id="21" creationId="{DB7915E7-6B66-43E3-BD23-1E3BD069F2E7}"/>
          </ac:spMkLst>
        </pc:spChg>
        <pc:spChg chg="del">
          <ac:chgData name="Grace Hong" userId="HW7M3rH/0I5XRIH9T/2OAQpKpHEqjwd5su9uUnZPMIc=" providerId="None" clId="Web-{64FF9E53-42F2-4406-989F-AFC0BF767BE6}" dt="2022-02-01T19:08:39.005" v="521"/>
          <ac:spMkLst>
            <pc:docMk/>
            <pc:sldMk cId="0" sldId="277"/>
            <ac:spMk id="22" creationId="{6EFA2674-B270-4063-B503-06540033215A}"/>
          </ac:spMkLst>
        </pc:spChg>
      </pc:sldChg>
      <pc:sldChg chg="del">
        <pc:chgData name="Grace Hong" userId="HW7M3rH/0I5XRIH9T/2OAQpKpHEqjwd5su9uUnZPMIc=" providerId="None" clId="Web-{64FF9E53-42F2-4406-989F-AFC0BF767BE6}" dt="2022-02-01T17:36:15.233" v="5"/>
        <pc:sldMkLst>
          <pc:docMk/>
          <pc:sldMk cId="0" sldId="278"/>
        </pc:sldMkLst>
      </pc:sldChg>
      <pc:sldChg chg="del">
        <pc:chgData name="Grace Hong" userId="HW7M3rH/0I5XRIH9T/2OAQpKpHEqjwd5su9uUnZPMIc=" providerId="None" clId="Web-{64FF9E53-42F2-4406-989F-AFC0BF767BE6}" dt="2022-02-01T17:36:15.217" v="4"/>
        <pc:sldMkLst>
          <pc:docMk/>
          <pc:sldMk cId="0" sldId="279"/>
        </pc:sldMkLst>
      </pc:sldChg>
      <pc:sldChg chg="del">
        <pc:chgData name="Grace Hong" userId="HW7M3rH/0I5XRIH9T/2OAQpKpHEqjwd5su9uUnZPMIc=" providerId="None" clId="Web-{64FF9E53-42F2-4406-989F-AFC0BF767BE6}" dt="2022-02-01T17:36:15.217" v="3"/>
        <pc:sldMkLst>
          <pc:docMk/>
          <pc:sldMk cId="0" sldId="280"/>
        </pc:sldMkLst>
      </pc:sldChg>
      <pc:sldChg chg="del">
        <pc:chgData name="Grace Hong" userId="HW7M3rH/0I5XRIH9T/2OAQpKpHEqjwd5su9uUnZPMIc=" providerId="None" clId="Web-{64FF9E53-42F2-4406-989F-AFC0BF767BE6}" dt="2022-02-01T17:36:15.217" v="2"/>
        <pc:sldMkLst>
          <pc:docMk/>
          <pc:sldMk cId="0" sldId="281"/>
        </pc:sldMkLst>
      </pc:sldChg>
      <pc:sldChg chg="del">
        <pc:chgData name="Grace Hong" userId="HW7M3rH/0I5XRIH9T/2OAQpKpHEqjwd5su9uUnZPMIc=" providerId="None" clId="Web-{64FF9E53-42F2-4406-989F-AFC0BF767BE6}" dt="2022-02-01T17:36:15.217" v="1"/>
        <pc:sldMkLst>
          <pc:docMk/>
          <pc:sldMk cId="0" sldId="282"/>
        </pc:sldMkLst>
      </pc:sldChg>
      <pc:sldChg chg="del">
        <pc:chgData name="Grace Hong" userId="HW7M3rH/0I5XRIH9T/2OAQpKpHEqjwd5su9uUnZPMIc=" providerId="None" clId="Web-{64FF9E53-42F2-4406-989F-AFC0BF767BE6}" dt="2022-02-01T17:36:15.217" v="0"/>
        <pc:sldMkLst>
          <pc:docMk/>
          <pc:sldMk cId="0" sldId="283"/>
        </pc:sldMkLst>
      </pc:sldChg>
      <pc:sldChg chg="del">
        <pc:chgData name="Grace Hong" userId="HW7M3rH/0I5XRIH9T/2OAQpKpHEqjwd5su9uUnZPMIc=" providerId="None" clId="Web-{64FF9E53-42F2-4406-989F-AFC0BF767BE6}" dt="2022-02-01T18:00:07.324" v="169"/>
        <pc:sldMkLst>
          <pc:docMk/>
          <pc:sldMk cId="4274576120" sldId="284"/>
        </pc:sldMkLst>
      </pc:sldChg>
      <pc:sldChg chg="modSp">
        <pc:chgData name="Grace Hong" userId="HW7M3rH/0I5XRIH9T/2OAQpKpHEqjwd5su9uUnZPMIc=" providerId="None" clId="Web-{64FF9E53-42F2-4406-989F-AFC0BF767BE6}" dt="2022-02-01T20:05:37.573" v="680" actId="20577"/>
        <pc:sldMkLst>
          <pc:docMk/>
          <pc:sldMk cId="3306194097" sldId="285"/>
        </pc:sldMkLst>
        <pc:spChg chg="mod">
          <ac:chgData name="Grace Hong" userId="HW7M3rH/0I5XRIH9T/2OAQpKpHEqjwd5su9uUnZPMIc=" providerId="None" clId="Web-{64FF9E53-42F2-4406-989F-AFC0BF767BE6}" dt="2022-02-01T19:11:55.157" v="599"/>
          <ac:spMkLst>
            <pc:docMk/>
            <pc:sldMk cId="3306194097" sldId="285"/>
            <ac:spMk id="170" creationId="{00000000-0000-0000-0000-000000000000}"/>
          </ac:spMkLst>
        </pc:spChg>
        <pc:spChg chg="mod">
          <ac:chgData name="Grace Hong" userId="HW7M3rH/0I5XRIH9T/2OAQpKpHEqjwd5su9uUnZPMIc=" providerId="None" clId="Web-{64FF9E53-42F2-4406-989F-AFC0BF767BE6}" dt="2022-02-01T20:05:37.573" v="680" actId="20577"/>
          <ac:spMkLst>
            <pc:docMk/>
            <pc:sldMk cId="3306194097" sldId="285"/>
            <ac:spMk id="171" creationId="{00000000-0000-0000-0000-000000000000}"/>
          </ac:spMkLst>
        </pc:spChg>
      </pc:sldChg>
      <pc:sldChg chg="addSp delSp modSp mod setBg">
        <pc:chgData name="Grace Hong" userId="HW7M3rH/0I5XRIH9T/2OAQpKpHEqjwd5su9uUnZPMIc=" providerId="None" clId="Web-{64FF9E53-42F2-4406-989F-AFC0BF767BE6}" dt="2022-02-01T19:20:13.504" v="628" actId="1076"/>
        <pc:sldMkLst>
          <pc:docMk/>
          <pc:sldMk cId="3092583783" sldId="286"/>
        </pc:sldMkLst>
        <pc:spChg chg="del">
          <ac:chgData name="Grace Hong" userId="HW7M3rH/0I5XRIH9T/2OAQpKpHEqjwd5su9uUnZPMIc=" providerId="None" clId="Web-{64FF9E53-42F2-4406-989F-AFC0BF767BE6}" dt="2022-02-01T18:27:12.800" v="214"/>
          <ac:spMkLst>
            <pc:docMk/>
            <pc:sldMk cId="3092583783" sldId="286"/>
            <ac:spMk id="184" creationId="{00000000-0000-0000-0000-000000000000}"/>
          </ac:spMkLst>
        </pc:spChg>
        <pc:picChg chg="add del mod ord">
          <ac:chgData name="Grace Hong" userId="HW7M3rH/0I5XRIH9T/2OAQpKpHEqjwd5su9uUnZPMIc=" providerId="None" clId="Web-{64FF9E53-42F2-4406-989F-AFC0BF767BE6}" dt="2022-02-01T19:19:46.005" v="618"/>
          <ac:picMkLst>
            <pc:docMk/>
            <pc:sldMk cId="3092583783" sldId="286"/>
            <ac:picMk id="2" creationId="{D10E66C6-1805-432A-8975-75F2C0E5B164}"/>
          </ac:picMkLst>
        </pc:picChg>
        <pc:picChg chg="add mod ord">
          <ac:chgData name="Grace Hong" userId="HW7M3rH/0I5XRIH9T/2OAQpKpHEqjwd5su9uUnZPMIc=" providerId="None" clId="Web-{64FF9E53-42F2-4406-989F-AFC0BF767BE6}" dt="2022-02-01T19:20:13.504" v="628" actId="1076"/>
          <ac:picMkLst>
            <pc:docMk/>
            <pc:sldMk cId="3092583783" sldId="286"/>
            <ac:picMk id="3" creationId="{803382BE-4B8C-47BE-A4F6-9FFA319558B0}"/>
          </ac:picMkLst>
        </pc:picChg>
      </pc:sldChg>
      <pc:sldChg chg="modSp mod setBg">
        <pc:chgData name="Grace Hong" userId="HW7M3rH/0I5XRIH9T/2OAQpKpHEqjwd5su9uUnZPMIc=" providerId="None" clId="Web-{64FF9E53-42F2-4406-989F-AFC0BF767BE6}" dt="2022-02-01T19:10:10.534" v="564" actId="20577"/>
        <pc:sldMkLst>
          <pc:docMk/>
          <pc:sldMk cId="4188755909" sldId="287"/>
        </pc:sldMkLst>
        <pc:spChg chg="mod">
          <ac:chgData name="Grace Hong" userId="HW7M3rH/0I5XRIH9T/2OAQpKpHEqjwd5su9uUnZPMIc=" providerId="None" clId="Web-{64FF9E53-42F2-4406-989F-AFC0BF767BE6}" dt="2022-02-01T19:10:02.753" v="560" actId="20577"/>
          <ac:spMkLst>
            <pc:docMk/>
            <pc:sldMk cId="4188755909" sldId="287"/>
            <ac:spMk id="348" creationId="{00000000-0000-0000-0000-000000000000}"/>
          </ac:spMkLst>
        </pc:spChg>
        <pc:spChg chg="mod">
          <ac:chgData name="Grace Hong" userId="HW7M3rH/0I5XRIH9T/2OAQpKpHEqjwd5su9uUnZPMIc=" providerId="None" clId="Web-{64FF9E53-42F2-4406-989F-AFC0BF767BE6}" dt="2022-02-01T19:10:10.534" v="564" actId="20577"/>
          <ac:spMkLst>
            <pc:docMk/>
            <pc:sldMk cId="4188755909" sldId="287"/>
            <ac:spMk id="352" creationId="{00000000-0000-0000-0000-000000000000}"/>
          </ac:spMkLst>
        </pc:spChg>
      </pc:sldChg>
      <pc:sldChg chg="modSp">
        <pc:chgData name="Grace Hong" userId="HW7M3rH/0I5XRIH9T/2OAQpKpHEqjwd5su9uUnZPMIc=" providerId="None" clId="Web-{64FF9E53-42F2-4406-989F-AFC0BF767BE6}" dt="2022-02-01T20:34:55.531" v="705"/>
        <pc:sldMkLst>
          <pc:docMk/>
          <pc:sldMk cId="1830051485" sldId="288"/>
        </pc:sldMkLst>
        <pc:spChg chg="mod">
          <ac:chgData name="Grace Hong" userId="HW7M3rH/0I5XRIH9T/2OAQpKpHEqjwd5su9uUnZPMIc=" providerId="None" clId="Web-{64FF9E53-42F2-4406-989F-AFC0BF767BE6}" dt="2022-02-01T20:34:55.531" v="705"/>
          <ac:spMkLst>
            <pc:docMk/>
            <pc:sldMk cId="1830051485" sldId="288"/>
            <ac:spMk id="340" creationId="{00000000-0000-0000-0000-000000000000}"/>
          </ac:spMkLst>
        </pc:spChg>
      </pc:sldChg>
      <pc:sldChg chg="modSp">
        <pc:chgData name="Grace Hong" userId="HW7M3rH/0I5XRIH9T/2OAQpKpHEqjwd5su9uUnZPMIc=" providerId="None" clId="Web-{64FF9E53-42F2-4406-989F-AFC0BF767BE6}" dt="2022-02-01T20:33:47.156" v="700"/>
        <pc:sldMkLst>
          <pc:docMk/>
          <pc:sldMk cId="4023981664" sldId="289"/>
        </pc:sldMkLst>
        <pc:spChg chg="mod">
          <ac:chgData name="Grace Hong" userId="HW7M3rH/0I5XRIH9T/2OAQpKpHEqjwd5su9uUnZPMIc=" providerId="None" clId="Web-{64FF9E53-42F2-4406-989F-AFC0BF767BE6}" dt="2022-02-01T20:33:37.031" v="699" actId="20577"/>
          <ac:spMkLst>
            <pc:docMk/>
            <pc:sldMk cId="4023981664" sldId="289"/>
            <ac:spMk id="2" creationId="{BECE96E9-B253-42A6-B30E-EAE0A203CDFC}"/>
          </ac:spMkLst>
        </pc:spChg>
        <pc:spChg chg="mod">
          <ac:chgData name="Grace Hong" userId="HW7M3rH/0I5XRIH9T/2OAQpKpHEqjwd5su9uUnZPMIc=" providerId="None" clId="Web-{64FF9E53-42F2-4406-989F-AFC0BF767BE6}" dt="2022-02-01T20:33:47.156" v="700"/>
          <ac:spMkLst>
            <pc:docMk/>
            <pc:sldMk cId="4023981664" sldId="289"/>
            <ac:spMk id="348" creationId="{00000000-0000-0000-0000-000000000000}"/>
          </ac:spMkLst>
        </pc:spChg>
      </pc:sldChg>
    </pc:docChg>
  </pc:docChgLst>
  <pc:docChgLst>
    <pc:chgData name="Grace Hong" userId="HW7M3rH/0I5XRIH9T/2OAQpKpHEqjwd5su9uUnZPMIc=" providerId="None" clId="Web-{06AD931D-61F6-46B4-9144-BC3225F8C486}"/>
    <pc:docChg chg="addSld modSld sldOrd">
      <pc:chgData name="Grace Hong" userId="HW7M3rH/0I5XRIH9T/2OAQpKpHEqjwd5su9uUnZPMIc=" providerId="None" clId="Web-{06AD931D-61F6-46B4-9144-BC3225F8C486}" dt="2022-02-01T17:34:02.787" v="306" actId="14100"/>
      <pc:docMkLst>
        <pc:docMk/>
      </pc:docMkLst>
      <pc:sldChg chg="addSp delSp modSp">
        <pc:chgData name="Grace Hong" userId="HW7M3rH/0I5XRIH9T/2OAQpKpHEqjwd5su9uUnZPMIc=" providerId="None" clId="Web-{06AD931D-61F6-46B4-9144-BC3225F8C486}" dt="2022-02-01T16:53:36.791" v="204"/>
        <pc:sldMkLst>
          <pc:docMk/>
          <pc:sldMk cId="0" sldId="257"/>
        </pc:sldMkLst>
        <pc:spChg chg="add del mod">
          <ac:chgData name="Grace Hong" userId="HW7M3rH/0I5XRIH9T/2OAQpKpHEqjwd5su9uUnZPMIc=" providerId="None" clId="Web-{06AD931D-61F6-46B4-9144-BC3225F8C486}" dt="2022-02-01T16:53:36.791" v="204"/>
          <ac:spMkLst>
            <pc:docMk/>
            <pc:sldMk cId="0" sldId="257"/>
            <ac:spMk id="2" creationId="{E388E745-F635-4FCB-BA67-C5EECF66456D}"/>
          </ac:spMkLst>
        </pc:spChg>
      </pc:sldChg>
      <pc:sldChg chg="addSp modSp">
        <pc:chgData name="Grace Hong" userId="HW7M3rH/0I5XRIH9T/2OAQpKpHEqjwd5su9uUnZPMIc=" providerId="None" clId="Web-{06AD931D-61F6-46B4-9144-BC3225F8C486}" dt="2022-02-01T16:21:32.018" v="9" actId="20577"/>
        <pc:sldMkLst>
          <pc:docMk/>
          <pc:sldMk cId="0" sldId="258"/>
        </pc:sldMkLst>
        <pc:spChg chg="add mod">
          <ac:chgData name="Grace Hong" userId="HW7M3rH/0I5XRIH9T/2OAQpKpHEqjwd5su9uUnZPMIc=" providerId="None" clId="Web-{06AD931D-61F6-46B4-9144-BC3225F8C486}" dt="2022-02-01T16:21:32.018" v="9" actId="20577"/>
          <ac:spMkLst>
            <pc:docMk/>
            <pc:sldMk cId="0" sldId="258"/>
            <ac:spMk id="2" creationId="{21A91DC1-265C-47B4-9AC6-A6D8F73D4877}"/>
          </ac:spMkLst>
        </pc:spChg>
      </pc:sldChg>
      <pc:sldChg chg="addSp modSp">
        <pc:chgData name="Grace Hong" userId="HW7M3rH/0I5XRIH9T/2OAQpKpHEqjwd5su9uUnZPMIc=" providerId="None" clId="Web-{06AD931D-61F6-46B4-9144-BC3225F8C486}" dt="2022-02-01T16:22:23.737" v="16" actId="14100"/>
        <pc:sldMkLst>
          <pc:docMk/>
          <pc:sldMk cId="0" sldId="260"/>
        </pc:sldMkLst>
        <pc:spChg chg="add mod">
          <ac:chgData name="Grace Hong" userId="HW7M3rH/0I5XRIH9T/2OAQpKpHEqjwd5su9uUnZPMIc=" providerId="None" clId="Web-{06AD931D-61F6-46B4-9144-BC3225F8C486}" dt="2022-02-01T16:22:23.737" v="16" actId="14100"/>
          <ac:spMkLst>
            <pc:docMk/>
            <pc:sldMk cId="0" sldId="260"/>
            <ac:spMk id="2" creationId="{9D91C0E0-B43B-4E44-9549-4F7C3609731D}"/>
          </ac:spMkLst>
        </pc:spChg>
      </pc:sldChg>
      <pc:sldChg chg="addSp delSp modSp">
        <pc:chgData name="Grace Hong" userId="HW7M3rH/0I5XRIH9T/2OAQpKpHEqjwd5su9uUnZPMIc=" providerId="None" clId="Web-{06AD931D-61F6-46B4-9144-BC3225F8C486}" dt="2022-02-01T16:23:22.658" v="32" actId="20577"/>
        <pc:sldMkLst>
          <pc:docMk/>
          <pc:sldMk cId="0" sldId="261"/>
        </pc:sldMkLst>
        <pc:spChg chg="add del mod">
          <ac:chgData name="Grace Hong" userId="HW7M3rH/0I5XRIH9T/2OAQpKpHEqjwd5su9uUnZPMIc=" providerId="None" clId="Web-{06AD931D-61F6-46B4-9144-BC3225F8C486}" dt="2022-02-01T16:22:44.080" v="21"/>
          <ac:spMkLst>
            <pc:docMk/>
            <pc:sldMk cId="0" sldId="261"/>
            <ac:spMk id="2" creationId="{A2010804-EFD2-4640-AD36-52D8D372494F}"/>
          </ac:spMkLst>
        </pc:spChg>
        <pc:spChg chg="add mod">
          <ac:chgData name="Grace Hong" userId="HW7M3rH/0I5XRIH9T/2OAQpKpHEqjwd5su9uUnZPMIc=" providerId="None" clId="Web-{06AD931D-61F6-46B4-9144-BC3225F8C486}" dt="2022-02-01T16:23:22.658" v="32" actId="20577"/>
          <ac:spMkLst>
            <pc:docMk/>
            <pc:sldMk cId="0" sldId="261"/>
            <ac:spMk id="3" creationId="{98EBCB62-9A02-47F8-A80C-AE3AF1899147}"/>
          </ac:spMkLst>
        </pc:spChg>
      </pc:sldChg>
      <pc:sldChg chg="addSp modSp">
        <pc:chgData name="Grace Hong" userId="HW7M3rH/0I5XRIH9T/2OAQpKpHEqjwd5su9uUnZPMIc=" providerId="None" clId="Web-{06AD931D-61F6-46B4-9144-BC3225F8C486}" dt="2022-02-01T16:23:46.049" v="35" actId="20577"/>
        <pc:sldMkLst>
          <pc:docMk/>
          <pc:sldMk cId="0" sldId="262"/>
        </pc:sldMkLst>
        <pc:spChg chg="add mod">
          <ac:chgData name="Grace Hong" userId="HW7M3rH/0I5XRIH9T/2OAQpKpHEqjwd5su9uUnZPMIc=" providerId="None" clId="Web-{06AD931D-61F6-46B4-9144-BC3225F8C486}" dt="2022-02-01T16:23:46.049" v="35" actId="20577"/>
          <ac:spMkLst>
            <pc:docMk/>
            <pc:sldMk cId="0" sldId="262"/>
            <ac:spMk id="2" creationId="{AC6B435D-38FA-487C-B947-E16333EBEBF9}"/>
          </ac:spMkLst>
        </pc:spChg>
      </pc:sldChg>
      <pc:sldChg chg="addSp modSp">
        <pc:chgData name="Grace Hong" userId="HW7M3rH/0I5XRIH9T/2OAQpKpHEqjwd5su9uUnZPMIc=" providerId="None" clId="Web-{06AD931D-61F6-46B4-9144-BC3225F8C486}" dt="2022-02-01T16:55:02.369" v="223" actId="20577"/>
        <pc:sldMkLst>
          <pc:docMk/>
          <pc:sldMk cId="0" sldId="263"/>
        </pc:sldMkLst>
        <pc:spChg chg="add mod">
          <ac:chgData name="Grace Hong" userId="HW7M3rH/0I5XRIH9T/2OAQpKpHEqjwd5su9uUnZPMIc=" providerId="None" clId="Web-{06AD931D-61F6-46B4-9144-BC3225F8C486}" dt="2022-02-01T16:55:02.369" v="223" actId="20577"/>
          <ac:spMkLst>
            <pc:docMk/>
            <pc:sldMk cId="0" sldId="263"/>
            <ac:spMk id="2" creationId="{AED9AEAF-B2C1-41E9-9CD2-60DADFBAD3F6}"/>
          </ac:spMkLst>
        </pc:spChg>
      </pc:sldChg>
      <pc:sldChg chg="addSp modSp">
        <pc:chgData name="Grace Hong" userId="HW7M3rH/0I5XRIH9T/2OAQpKpHEqjwd5su9uUnZPMIc=" providerId="None" clId="Web-{06AD931D-61F6-46B4-9144-BC3225F8C486}" dt="2022-02-01T16:24:20.505" v="41" actId="20577"/>
        <pc:sldMkLst>
          <pc:docMk/>
          <pc:sldMk cId="0" sldId="264"/>
        </pc:sldMkLst>
        <pc:spChg chg="add mod">
          <ac:chgData name="Grace Hong" userId="HW7M3rH/0I5XRIH9T/2OAQpKpHEqjwd5su9uUnZPMIc=" providerId="None" clId="Web-{06AD931D-61F6-46B4-9144-BC3225F8C486}" dt="2022-02-01T16:24:20.505" v="41" actId="20577"/>
          <ac:spMkLst>
            <pc:docMk/>
            <pc:sldMk cId="0" sldId="264"/>
            <ac:spMk id="2" creationId="{BC282B3E-5E53-40B5-AF69-FEB9283D4E70}"/>
          </ac:spMkLst>
        </pc:spChg>
      </pc:sldChg>
      <pc:sldChg chg="addSp delSp modSp">
        <pc:chgData name="Grace Hong" userId="HW7M3rH/0I5XRIH9T/2OAQpKpHEqjwd5su9uUnZPMIc=" providerId="None" clId="Web-{06AD931D-61F6-46B4-9144-BC3225F8C486}" dt="2022-02-01T17:34:02.787" v="306" actId="14100"/>
        <pc:sldMkLst>
          <pc:docMk/>
          <pc:sldMk cId="0" sldId="265"/>
        </pc:sldMkLst>
        <pc:spChg chg="add mod">
          <ac:chgData name="Grace Hong" userId="HW7M3rH/0I5XRIH9T/2OAQpKpHEqjwd5su9uUnZPMIc=" providerId="None" clId="Web-{06AD931D-61F6-46B4-9144-BC3225F8C486}" dt="2022-02-01T16:24:36.861" v="44" actId="20577"/>
          <ac:spMkLst>
            <pc:docMk/>
            <pc:sldMk cId="0" sldId="265"/>
            <ac:spMk id="2" creationId="{F70BBF57-51E5-419A-A208-8D29EA3CF16B}"/>
          </ac:spMkLst>
        </pc:spChg>
        <pc:spChg chg="mod">
          <ac:chgData name="Grace Hong" userId="HW7M3rH/0I5XRIH9T/2OAQpKpHEqjwd5su9uUnZPMIc=" providerId="None" clId="Web-{06AD931D-61F6-46B4-9144-BC3225F8C486}" dt="2022-02-01T17:33:31.756" v="304" actId="20577"/>
          <ac:spMkLst>
            <pc:docMk/>
            <pc:sldMk cId="0" sldId="265"/>
            <ac:spMk id="266" creationId="{00000000-0000-0000-0000-000000000000}"/>
          </ac:spMkLst>
        </pc:spChg>
        <pc:picChg chg="add mod ord">
          <ac:chgData name="Grace Hong" userId="HW7M3rH/0I5XRIH9T/2OAQpKpHEqjwd5su9uUnZPMIc=" providerId="None" clId="Web-{06AD931D-61F6-46B4-9144-BC3225F8C486}" dt="2022-02-01T17:34:02.787" v="306" actId="14100"/>
          <ac:picMkLst>
            <pc:docMk/>
            <pc:sldMk cId="0" sldId="265"/>
            <ac:picMk id="3" creationId="{F4EDE61D-3830-491C-8264-7A4D78B51AE0}"/>
          </ac:picMkLst>
        </pc:picChg>
        <pc:picChg chg="del">
          <ac:chgData name="Grace Hong" userId="HW7M3rH/0I5XRIH9T/2OAQpKpHEqjwd5su9uUnZPMIc=" providerId="None" clId="Web-{06AD931D-61F6-46B4-9144-BC3225F8C486}" dt="2022-02-01T17:33:20.834" v="292"/>
          <ac:picMkLst>
            <pc:docMk/>
            <pc:sldMk cId="0" sldId="265"/>
            <ac:picMk id="265" creationId="{00000000-0000-0000-0000-000000000000}"/>
          </ac:picMkLst>
        </pc:picChg>
      </pc:sldChg>
      <pc:sldChg chg="addSp modSp ord">
        <pc:chgData name="Grace Hong" userId="HW7M3rH/0I5XRIH9T/2OAQpKpHEqjwd5su9uUnZPMIc=" providerId="None" clId="Web-{06AD931D-61F6-46B4-9144-BC3225F8C486}" dt="2022-02-01T16:54:09.135" v="209"/>
        <pc:sldMkLst>
          <pc:docMk/>
          <pc:sldMk cId="0" sldId="267"/>
        </pc:sldMkLst>
        <pc:spChg chg="add mod">
          <ac:chgData name="Grace Hong" userId="HW7M3rH/0I5XRIH9T/2OAQpKpHEqjwd5su9uUnZPMIc=" providerId="None" clId="Web-{06AD931D-61F6-46B4-9144-BC3225F8C486}" dt="2022-02-01T16:54:09.135" v="209"/>
          <ac:spMkLst>
            <pc:docMk/>
            <pc:sldMk cId="0" sldId="267"/>
            <ac:spMk id="2" creationId="{DB672DC7-4583-4DEB-8BF3-6421708E3726}"/>
          </ac:spMkLst>
        </pc:spChg>
        <pc:graphicFrameChg chg="modGraphic">
          <ac:chgData name="Grace Hong" userId="HW7M3rH/0I5XRIH9T/2OAQpKpHEqjwd5su9uUnZPMIc=" providerId="None" clId="Web-{06AD931D-61F6-46B4-9144-BC3225F8C486}" dt="2022-02-01T15:54:33.655" v="2"/>
          <ac:graphicFrameMkLst>
            <pc:docMk/>
            <pc:sldMk cId="0" sldId="267"/>
            <ac:graphicFrameMk id="287" creationId="{00000000-0000-0000-0000-000000000000}"/>
          </ac:graphicFrameMkLst>
        </pc:graphicFrameChg>
      </pc:sldChg>
      <pc:sldChg chg="addSp modSp">
        <pc:chgData name="Grace Hong" userId="HW7M3rH/0I5XRIH9T/2OAQpKpHEqjwd5su9uUnZPMIc=" providerId="None" clId="Web-{06AD931D-61F6-46B4-9144-BC3225F8C486}" dt="2022-02-01T16:24:54.080" v="47" actId="20577"/>
        <pc:sldMkLst>
          <pc:docMk/>
          <pc:sldMk cId="0" sldId="269"/>
        </pc:sldMkLst>
        <pc:spChg chg="add mod">
          <ac:chgData name="Grace Hong" userId="HW7M3rH/0I5XRIH9T/2OAQpKpHEqjwd5su9uUnZPMIc=" providerId="None" clId="Web-{06AD931D-61F6-46B4-9144-BC3225F8C486}" dt="2022-02-01T16:24:54.080" v="47" actId="20577"/>
          <ac:spMkLst>
            <pc:docMk/>
            <pc:sldMk cId="0" sldId="269"/>
            <ac:spMk id="2" creationId="{C551E3D4-1907-45C0-B121-B5349C6676CF}"/>
          </ac:spMkLst>
        </pc:spChg>
      </pc:sldChg>
      <pc:sldChg chg="addSp delSp modSp mod ord modShow">
        <pc:chgData name="Grace Hong" userId="HW7M3rH/0I5XRIH9T/2OAQpKpHEqjwd5su9uUnZPMIc=" providerId="None" clId="Web-{06AD931D-61F6-46B4-9144-BC3225F8C486}" dt="2022-02-01T16:56:10.806" v="243" actId="20577"/>
        <pc:sldMkLst>
          <pc:docMk/>
          <pc:sldMk cId="0" sldId="277"/>
        </pc:sldMkLst>
        <pc:spChg chg="add">
          <ac:chgData name="Grace Hong" userId="HW7M3rH/0I5XRIH9T/2OAQpKpHEqjwd5su9uUnZPMIc=" providerId="None" clId="Web-{06AD931D-61F6-46B4-9144-BC3225F8C486}" dt="2022-02-01T16:46:31.198" v="74"/>
          <ac:spMkLst>
            <pc:docMk/>
            <pc:sldMk cId="0" sldId="277"/>
            <ac:spMk id="2" creationId="{18A0EF55-2C1A-4FB1-9D37-FE95B01DB00F}"/>
          </ac:spMkLst>
        </pc:spChg>
        <pc:spChg chg="add mod">
          <ac:chgData name="Grace Hong" userId="HW7M3rH/0I5XRIH9T/2OAQpKpHEqjwd5su9uUnZPMIc=" providerId="None" clId="Web-{06AD931D-61F6-46B4-9144-BC3225F8C486}" dt="2022-02-01T16:53:24.338" v="201" actId="1076"/>
          <ac:spMkLst>
            <pc:docMk/>
            <pc:sldMk cId="0" sldId="277"/>
            <ac:spMk id="13" creationId="{28C77971-E55C-4AF0-B47E-BABF0D5D532A}"/>
          </ac:spMkLst>
        </pc:spChg>
        <pc:spChg chg="add mod">
          <ac:chgData name="Grace Hong" userId="HW7M3rH/0I5XRIH9T/2OAQpKpHEqjwd5su9uUnZPMIc=" providerId="None" clId="Web-{06AD931D-61F6-46B4-9144-BC3225F8C486}" dt="2022-02-01T16:53:27.760" v="202" actId="1076"/>
          <ac:spMkLst>
            <pc:docMk/>
            <pc:sldMk cId="0" sldId="277"/>
            <ac:spMk id="15" creationId="{315E745C-7CA8-4C85-BB94-7FFAE199F47E}"/>
          </ac:spMkLst>
        </pc:spChg>
        <pc:spChg chg="add mod">
          <ac:chgData name="Grace Hong" userId="HW7M3rH/0I5XRIH9T/2OAQpKpHEqjwd5su9uUnZPMIc=" providerId="None" clId="Web-{06AD931D-61F6-46B4-9144-BC3225F8C486}" dt="2022-02-01T16:56:04.822" v="241" actId="20577"/>
          <ac:spMkLst>
            <pc:docMk/>
            <pc:sldMk cId="0" sldId="277"/>
            <ac:spMk id="19" creationId="{4D79DFCC-704E-442C-8F36-6342D2B17788}"/>
          </ac:spMkLst>
        </pc:spChg>
        <pc:spChg chg="add mod">
          <ac:chgData name="Grace Hong" userId="HW7M3rH/0I5XRIH9T/2OAQpKpHEqjwd5su9uUnZPMIc=" providerId="None" clId="Web-{06AD931D-61F6-46B4-9144-BC3225F8C486}" dt="2022-02-01T16:56:08.525" v="242" actId="20577"/>
          <ac:spMkLst>
            <pc:docMk/>
            <pc:sldMk cId="0" sldId="277"/>
            <ac:spMk id="20" creationId="{6FD7D2B3-CAE5-4233-BD12-2D74C9F59C5B}"/>
          </ac:spMkLst>
        </pc:spChg>
        <pc:spChg chg="add mod">
          <ac:chgData name="Grace Hong" userId="HW7M3rH/0I5XRIH9T/2OAQpKpHEqjwd5su9uUnZPMIc=" providerId="None" clId="Web-{06AD931D-61F6-46B4-9144-BC3225F8C486}" dt="2022-02-01T16:56:10.806" v="243" actId="20577"/>
          <ac:spMkLst>
            <pc:docMk/>
            <pc:sldMk cId="0" sldId="277"/>
            <ac:spMk id="21" creationId="{DB7915E7-6B66-43E3-BD23-1E3BD069F2E7}"/>
          </ac:spMkLst>
        </pc:spChg>
        <pc:spChg chg="add">
          <ac:chgData name="Grace Hong" userId="HW7M3rH/0I5XRIH9T/2OAQpKpHEqjwd5su9uUnZPMIc=" providerId="None" clId="Web-{06AD931D-61F6-46B4-9144-BC3225F8C486}" dt="2022-02-01T16:53:37.978" v="205"/>
          <ac:spMkLst>
            <pc:docMk/>
            <pc:sldMk cId="0" sldId="277"/>
            <ac:spMk id="22" creationId="{6EFA2674-B270-4063-B503-06540033215A}"/>
          </ac:spMkLst>
        </pc:spChg>
        <pc:spChg chg="del">
          <ac:chgData name="Grace Hong" userId="HW7M3rH/0I5XRIH9T/2OAQpKpHEqjwd5su9uUnZPMIc=" providerId="None" clId="Web-{06AD931D-61F6-46B4-9144-BC3225F8C486}" dt="2022-02-01T16:46:30.745" v="73"/>
          <ac:spMkLst>
            <pc:docMk/>
            <pc:sldMk cId="0" sldId="277"/>
            <ac:spMk id="380" creationId="{00000000-0000-0000-0000-000000000000}"/>
          </ac:spMkLst>
        </pc:spChg>
        <pc:spChg chg="mod">
          <ac:chgData name="Grace Hong" userId="HW7M3rH/0I5XRIH9T/2OAQpKpHEqjwd5su9uUnZPMIc=" providerId="None" clId="Web-{06AD931D-61F6-46B4-9144-BC3225F8C486}" dt="2022-02-01T16:45:41.745" v="54" actId="20577"/>
          <ac:spMkLst>
            <pc:docMk/>
            <pc:sldMk cId="0" sldId="277"/>
            <ac:spMk id="381" creationId="{00000000-0000-0000-0000-000000000000}"/>
          </ac:spMkLst>
        </pc:spChg>
        <pc:spChg chg="mod">
          <ac:chgData name="Grace Hong" userId="HW7M3rH/0I5XRIH9T/2OAQpKpHEqjwd5su9uUnZPMIc=" providerId="None" clId="Web-{06AD931D-61F6-46B4-9144-BC3225F8C486}" dt="2022-02-01T16:53:20.916" v="198" actId="1076"/>
          <ac:spMkLst>
            <pc:docMk/>
            <pc:sldMk cId="0" sldId="277"/>
            <ac:spMk id="382" creationId="{00000000-0000-0000-0000-000000000000}"/>
          </ac:spMkLst>
        </pc:spChg>
        <pc:spChg chg="mod">
          <ac:chgData name="Grace Hong" userId="HW7M3rH/0I5XRIH9T/2OAQpKpHEqjwd5su9uUnZPMIc=" providerId="None" clId="Web-{06AD931D-61F6-46B4-9144-BC3225F8C486}" dt="2022-02-01T16:46:34.276" v="80" actId="20577"/>
          <ac:spMkLst>
            <pc:docMk/>
            <pc:sldMk cId="0" sldId="277"/>
            <ac:spMk id="386" creationId="{00000000-0000-0000-0000-000000000000}"/>
          </ac:spMkLst>
        </pc:spChg>
        <pc:grpChg chg="add del mod">
          <ac:chgData name="Grace Hong" userId="HW7M3rH/0I5XRIH9T/2OAQpKpHEqjwd5su9uUnZPMIc=" providerId="None" clId="Web-{06AD931D-61F6-46B4-9144-BC3225F8C486}" dt="2022-02-01T16:49:27.948" v="146"/>
          <ac:grpSpMkLst>
            <pc:docMk/>
            <pc:sldMk cId="0" sldId="277"/>
            <ac:grpSpMk id="4" creationId="{745AE69C-3521-4BD8-8C60-E6026D6FCA7C}"/>
          </ac:grpSpMkLst>
        </pc:grpChg>
        <pc:grpChg chg="add del mod">
          <ac:chgData name="Grace Hong" userId="HW7M3rH/0I5XRIH9T/2OAQpKpHEqjwd5su9uUnZPMIc=" providerId="None" clId="Web-{06AD931D-61F6-46B4-9144-BC3225F8C486}" dt="2022-02-01T16:51:27.994" v="165"/>
          <ac:grpSpMkLst>
            <pc:docMk/>
            <pc:sldMk cId="0" sldId="277"/>
            <ac:grpSpMk id="5" creationId="{BA209F6B-6E3E-4EE4-9AB7-34146FAA8A68}"/>
          </ac:grpSpMkLst>
        </pc:grpChg>
        <pc:graphicFrameChg chg="del">
          <ac:chgData name="Grace Hong" userId="HW7M3rH/0I5XRIH9T/2OAQpKpHEqjwd5su9uUnZPMIc=" providerId="None" clId="Web-{06AD931D-61F6-46B4-9144-BC3225F8C486}" dt="2022-02-01T16:45:46.323" v="57"/>
          <ac:graphicFrameMkLst>
            <pc:docMk/>
            <pc:sldMk cId="0" sldId="277"/>
            <ac:graphicFrameMk id="383" creationId="{00000000-0000-0000-0000-000000000000}"/>
          </ac:graphicFrameMkLst>
        </pc:graphicFrameChg>
        <pc:graphicFrameChg chg="del">
          <ac:chgData name="Grace Hong" userId="HW7M3rH/0I5XRIH9T/2OAQpKpHEqjwd5su9uUnZPMIc=" providerId="None" clId="Web-{06AD931D-61F6-46B4-9144-BC3225F8C486}" dt="2022-02-01T16:45:46.323" v="56"/>
          <ac:graphicFrameMkLst>
            <pc:docMk/>
            <pc:sldMk cId="0" sldId="277"/>
            <ac:graphicFrameMk id="384" creationId="{00000000-0000-0000-0000-000000000000}"/>
          </ac:graphicFrameMkLst>
        </pc:graphicFrameChg>
        <pc:graphicFrameChg chg="del">
          <ac:chgData name="Grace Hong" userId="HW7M3rH/0I5XRIH9T/2OAQpKpHEqjwd5su9uUnZPMIc=" providerId="None" clId="Web-{06AD931D-61F6-46B4-9144-BC3225F8C486}" dt="2022-02-01T16:45:46.323" v="55"/>
          <ac:graphicFrameMkLst>
            <pc:docMk/>
            <pc:sldMk cId="0" sldId="277"/>
            <ac:graphicFrameMk id="385" creationId="{00000000-0000-0000-0000-000000000000}"/>
          </ac:graphicFrameMkLst>
        </pc:graphicFrameChg>
        <pc:cxnChg chg="add mod topLvl">
          <ac:chgData name="Grace Hong" userId="HW7M3rH/0I5XRIH9T/2OAQpKpHEqjwd5su9uUnZPMIc=" providerId="None" clId="Web-{06AD931D-61F6-46B4-9144-BC3225F8C486}" dt="2022-02-01T16:50:06.260" v="155" actId="14100"/>
          <ac:cxnSpMkLst>
            <pc:docMk/>
            <pc:sldMk cId="0" sldId="277"/>
            <ac:cxnSpMk id="3" creationId="{BF77296C-D6DB-40B8-9AB1-D636D641C250}"/>
          </ac:cxnSpMkLst>
        </pc:cxnChg>
        <pc:cxnChg chg="add mod topLvl">
          <ac:chgData name="Grace Hong" userId="HW7M3rH/0I5XRIH9T/2OAQpKpHEqjwd5su9uUnZPMIc=" providerId="None" clId="Web-{06AD931D-61F6-46B4-9144-BC3225F8C486}" dt="2022-02-01T16:49:27.948" v="146"/>
          <ac:cxnSpMkLst>
            <pc:docMk/>
            <pc:sldMk cId="0" sldId="277"/>
            <ac:cxnSpMk id="14" creationId="{4CB1AEE2-0B6B-480A-8D6B-2B9F759789AB}"/>
          </ac:cxnSpMkLst>
        </pc:cxnChg>
        <pc:cxnChg chg="add mod topLvl">
          <ac:chgData name="Grace Hong" userId="HW7M3rH/0I5XRIH9T/2OAQpKpHEqjwd5su9uUnZPMIc=" providerId="None" clId="Web-{06AD931D-61F6-46B4-9144-BC3225F8C486}" dt="2022-02-01T16:50:05.619" v="154" actId="14100"/>
          <ac:cxnSpMkLst>
            <pc:docMk/>
            <pc:sldMk cId="0" sldId="277"/>
            <ac:cxnSpMk id="16" creationId="{E90011C8-131D-42A6-94D0-90D41247F163}"/>
          </ac:cxnSpMkLst>
        </pc:cxnChg>
      </pc:sldChg>
      <pc:sldChg chg="add replId">
        <pc:chgData name="Grace Hong" userId="HW7M3rH/0I5XRIH9T/2OAQpKpHEqjwd5su9uUnZPMIc=" providerId="None" clId="Web-{06AD931D-61F6-46B4-9144-BC3225F8C486}" dt="2022-02-01T16:45:26.089" v="48"/>
        <pc:sldMkLst>
          <pc:docMk/>
          <pc:sldMk cId="4274576120" sldId="284"/>
        </pc:sldMkLst>
      </pc:sldChg>
      <pc:sldChg chg="modSp add ord replId">
        <pc:chgData name="Grace Hong" userId="HW7M3rH/0I5XRIH9T/2OAQpKpHEqjwd5su9uUnZPMIc=" providerId="None" clId="Web-{06AD931D-61F6-46B4-9144-BC3225F8C486}" dt="2022-02-01T16:56:46.134" v="262" actId="1076"/>
        <pc:sldMkLst>
          <pc:docMk/>
          <pc:sldMk cId="3306194097" sldId="285"/>
        </pc:sldMkLst>
        <pc:spChg chg="mod">
          <ac:chgData name="Grace Hong" userId="HW7M3rH/0I5XRIH9T/2OAQpKpHEqjwd5su9uUnZPMIc=" providerId="None" clId="Web-{06AD931D-61F6-46B4-9144-BC3225F8C486}" dt="2022-02-01T16:56:46.134" v="262" actId="1076"/>
          <ac:spMkLst>
            <pc:docMk/>
            <pc:sldMk cId="3306194097" sldId="285"/>
            <ac:spMk id="172" creationId="{00000000-0000-0000-0000-000000000000}"/>
          </ac:spMkLst>
        </pc:spChg>
        <pc:spChg chg="mod">
          <ac:chgData name="Grace Hong" userId="HW7M3rH/0I5XRIH9T/2OAQpKpHEqjwd5su9uUnZPMIc=" providerId="None" clId="Web-{06AD931D-61F6-46B4-9144-BC3225F8C486}" dt="2022-02-01T16:56:35.853" v="259" actId="1076"/>
          <ac:spMkLst>
            <pc:docMk/>
            <pc:sldMk cId="3306194097" sldId="285"/>
            <ac:spMk id="173" creationId="{00000000-0000-0000-0000-000000000000}"/>
          </ac:spMkLst>
        </pc:spChg>
      </pc:sldChg>
      <pc:sldChg chg="addSp delSp modSp add ord replId">
        <pc:chgData name="Grace Hong" userId="HW7M3rH/0I5XRIH9T/2OAQpKpHEqjwd5su9uUnZPMIc=" providerId="None" clId="Web-{06AD931D-61F6-46B4-9144-BC3225F8C486}" dt="2022-02-01T16:57:40.181" v="286" actId="20577"/>
        <pc:sldMkLst>
          <pc:docMk/>
          <pc:sldMk cId="3092583783" sldId="286"/>
        </pc:sldMkLst>
        <pc:spChg chg="del">
          <ac:chgData name="Grace Hong" userId="HW7M3rH/0I5XRIH9T/2OAQpKpHEqjwd5su9uUnZPMIc=" providerId="None" clId="Web-{06AD931D-61F6-46B4-9144-BC3225F8C486}" dt="2022-02-01T16:56:57.634" v="265"/>
          <ac:spMkLst>
            <pc:docMk/>
            <pc:sldMk cId="3092583783" sldId="286"/>
            <ac:spMk id="2" creationId="{21A91DC1-265C-47B4-9AC6-A6D8F73D4877}"/>
          </ac:spMkLst>
        </pc:spChg>
        <pc:spChg chg="add del mod">
          <ac:chgData name="Grace Hong" userId="HW7M3rH/0I5XRIH9T/2OAQpKpHEqjwd5su9uUnZPMIc=" providerId="None" clId="Web-{06AD931D-61F6-46B4-9144-BC3225F8C486}" dt="2022-02-01T16:57:32.744" v="280"/>
          <ac:spMkLst>
            <pc:docMk/>
            <pc:sldMk cId="3092583783" sldId="286"/>
            <ac:spMk id="4" creationId="{D36BCB6C-DEA9-4688-BC92-C34686293733}"/>
          </ac:spMkLst>
        </pc:spChg>
        <pc:spChg chg="add mod">
          <ac:chgData name="Grace Hong" userId="HW7M3rH/0I5XRIH9T/2OAQpKpHEqjwd5su9uUnZPMIc=" providerId="None" clId="Web-{06AD931D-61F6-46B4-9144-BC3225F8C486}" dt="2022-02-01T16:57:19.228" v="277" actId="20577"/>
          <ac:spMkLst>
            <pc:docMk/>
            <pc:sldMk cId="3092583783" sldId="286"/>
            <ac:spMk id="5" creationId="{DDE36C66-D658-4F4C-8D22-BF6A7194FF68}"/>
          </ac:spMkLst>
        </pc:spChg>
        <pc:spChg chg="del">
          <ac:chgData name="Grace Hong" userId="HW7M3rH/0I5XRIH9T/2OAQpKpHEqjwd5su9uUnZPMIc=" providerId="None" clId="Web-{06AD931D-61F6-46B4-9144-BC3225F8C486}" dt="2022-02-01T16:57:10.072" v="268"/>
          <ac:spMkLst>
            <pc:docMk/>
            <pc:sldMk cId="3092583783" sldId="286"/>
            <ac:spMk id="179" creationId="{00000000-0000-0000-0000-000000000000}"/>
          </ac:spMkLst>
        </pc:spChg>
        <pc:spChg chg="del mod">
          <ac:chgData name="Grace Hong" userId="HW7M3rH/0I5XRIH9T/2OAQpKpHEqjwd5su9uUnZPMIc=" providerId="None" clId="Web-{06AD931D-61F6-46B4-9144-BC3225F8C486}" dt="2022-02-01T16:57:16.947" v="269"/>
          <ac:spMkLst>
            <pc:docMk/>
            <pc:sldMk cId="3092583783" sldId="286"/>
            <ac:spMk id="180" creationId="{00000000-0000-0000-0000-000000000000}"/>
          </ac:spMkLst>
        </pc:spChg>
        <pc:spChg chg="mod">
          <ac:chgData name="Grace Hong" userId="HW7M3rH/0I5XRIH9T/2OAQpKpHEqjwd5su9uUnZPMIc=" providerId="None" clId="Web-{06AD931D-61F6-46B4-9144-BC3225F8C486}" dt="2022-02-01T16:57:40.181" v="286" actId="20577"/>
          <ac:spMkLst>
            <pc:docMk/>
            <pc:sldMk cId="3092583783" sldId="286"/>
            <ac:spMk id="181" creationId="{00000000-0000-0000-0000-000000000000}"/>
          </ac:spMkLst>
        </pc:spChg>
        <pc:spChg chg="mod">
          <ac:chgData name="Grace Hong" userId="HW7M3rH/0I5XRIH9T/2OAQpKpHEqjwd5su9uUnZPMIc=" providerId="None" clId="Web-{06AD931D-61F6-46B4-9144-BC3225F8C486}" dt="2022-02-01T16:57:29.541" v="279" actId="1076"/>
          <ac:spMkLst>
            <pc:docMk/>
            <pc:sldMk cId="3092583783" sldId="286"/>
            <ac:spMk id="184" creationId="{00000000-0000-0000-0000-000000000000}"/>
          </ac:spMkLst>
        </pc:spChg>
        <pc:picChg chg="del">
          <ac:chgData name="Grace Hong" userId="HW7M3rH/0I5XRIH9T/2OAQpKpHEqjwd5su9uUnZPMIc=" providerId="None" clId="Web-{06AD931D-61F6-46B4-9144-BC3225F8C486}" dt="2022-02-01T16:57:32.822" v="281"/>
          <ac:picMkLst>
            <pc:docMk/>
            <pc:sldMk cId="3092583783" sldId="286"/>
            <ac:picMk id="18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972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7512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563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38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109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15"/>
        <p:cNvGrpSpPr/>
        <p:nvPr/>
      </p:nvGrpSpPr>
      <p:grpSpPr>
        <a:xfrm>
          <a:off x="0" y="0"/>
          <a:ext cx="0" cy="0"/>
          <a:chOff x="0" y="0"/>
          <a:chExt cx="0" cy="0"/>
        </a:xfrm>
      </p:grpSpPr>
      <p:sp>
        <p:nvSpPr>
          <p:cNvPr id="16" name="Google Shape;16;p28"/>
          <p:cNvSpPr/>
          <p:nvPr/>
        </p:nvSpPr>
        <p:spPr>
          <a:xfrm>
            <a:off x="0" y="1"/>
            <a:ext cx="12192000" cy="57356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2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Bitter"/>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 name="Google Shape;18;p2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19" name="Google Shape;19;p28" descr="Icon&#10;&#10;Description automatically generated"/>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20" name="Google Shape;20;p2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2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70"/>
        <p:cNvGrpSpPr/>
        <p:nvPr/>
      </p:nvGrpSpPr>
      <p:grpSpPr>
        <a:xfrm>
          <a:off x="0" y="0"/>
          <a:ext cx="0" cy="0"/>
          <a:chOff x="0" y="0"/>
          <a:chExt cx="0" cy="0"/>
        </a:xfrm>
      </p:grpSpPr>
      <p:pic>
        <p:nvPicPr>
          <p:cNvPr id="71" name="Google Shape;71;p37" descr="A picture containing blur&#10;&#10;Description automatically generated"/>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72" name="Google Shape;72;p37"/>
          <p:cNvSpPr/>
          <p:nvPr/>
        </p:nvSpPr>
        <p:spPr>
          <a:xfrm>
            <a:off x="0" y="0"/>
            <a:ext cx="12192000" cy="6858000"/>
          </a:xfrm>
          <a:prstGeom prst="rect">
            <a:avLst/>
          </a:prstGeom>
          <a:solidFill>
            <a:schemeClr val="accent1">
              <a:alpha val="8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 name="Google Shape;73;p37"/>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Bitter"/>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7"/>
          <p:cNvSpPr txBox="1">
            <a:spLocks noGrp="1"/>
          </p:cNvSpPr>
          <p:nvPr>
            <p:ph type="subTitle" idx="1"/>
          </p:nvPr>
        </p:nvSpPr>
        <p:spPr>
          <a:xfrm>
            <a:off x="341868" y="4529342"/>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5" name="Google Shape;75;p37"/>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7" name="Google Shape;77;p37" descr="Shape&#10;&#10;Description automatically generated with medium confidence"/>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78" name="Google Shape;78;p37" descr="Icon&#10;&#10;Description automatically generated"/>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79" name="Google Shape;79;p37" descr="A picture containing logo&#10;&#10;Description automatically generated"/>
          <p:cNvPicPr preferRelativeResize="0"/>
          <p:nvPr/>
        </p:nvPicPr>
        <p:blipFill rotWithShape="1">
          <a:blip r:embed="rId5">
            <a:alphaModFix/>
          </a:blip>
          <a:srcRect/>
          <a:stretch/>
        </p:blipFill>
        <p:spPr>
          <a:xfrm>
            <a:off x="424248" y="5988105"/>
            <a:ext cx="2604948" cy="580008"/>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80"/>
        <p:cNvGrpSpPr/>
        <p:nvPr/>
      </p:nvGrpSpPr>
      <p:grpSpPr>
        <a:xfrm>
          <a:off x="0" y="0"/>
          <a:ext cx="0" cy="0"/>
          <a:chOff x="0" y="0"/>
          <a:chExt cx="0" cy="0"/>
        </a:xfrm>
      </p:grpSpPr>
      <p:pic>
        <p:nvPicPr>
          <p:cNvPr id="81" name="Google Shape;81;p38" descr="A picture containing blur&#10;&#10;Description automatically generated"/>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82" name="Google Shape;82;p38"/>
          <p:cNvSpPr/>
          <p:nvPr/>
        </p:nvSpPr>
        <p:spPr>
          <a:xfrm>
            <a:off x="0" y="0"/>
            <a:ext cx="12192000" cy="6858000"/>
          </a:xfrm>
          <a:prstGeom prst="rect">
            <a:avLst/>
          </a:prstGeom>
          <a:solidFill>
            <a:srgbClr val="A9D4FE">
              <a:alpha val="7333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 name="Google Shape;83;p38"/>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8"/>
          <p:cNvSpPr txBox="1">
            <a:spLocks noGrp="1"/>
          </p:cNvSpPr>
          <p:nvPr>
            <p:ph type="subTitle" idx="1"/>
          </p:nvPr>
        </p:nvSpPr>
        <p:spPr>
          <a:xfrm>
            <a:off x="341868" y="4529342"/>
            <a:ext cx="50683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5" name="Google Shape;85;p38"/>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8"/>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8"/>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88" name="Google Shape;88;p38" descr="Shape&#10;&#10;Description automatically generated with medium confidence"/>
          <p:cNvPicPr preferRelativeResize="0"/>
          <p:nvPr/>
        </p:nvPicPr>
        <p:blipFill rotWithShape="1">
          <a:blip r:embed="rId4">
            <a:alphaModFix/>
          </a:blip>
          <a:srcRect/>
          <a:stretch/>
        </p:blipFill>
        <p:spPr>
          <a:xfrm>
            <a:off x="10313774" y="6051214"/>
            <a:ext cx="1623008" cy="486903"/>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9"/>
        <p:cNvGrpSpPr/>
        <p:nvPr/>
      </p:nvGrpSpPr>
      <p:grpSpPr>
        <a:xfrm>
          <a:off x="0" y="0"/>
          <a:ext cx="0" cy="0"/>
          <a:chOff x="0" y="0"/>
          <a:chExt cx="0" cy="0"/>
        </a:xfrm>
      </p:grpSpPr>
      <p:grpSp>
        <p:nvGrpSpPr>
          <p:cNvPr id="90" name="Google Shape;90;p39"/>
          <p:cNvGrpSpPr/>
          <p:nvPr/>
        </p:nvGrpSpPr>
        <p:grpSpPr>
          <a:xfrm>
            <a:off x="0" y="0"/>
            <a:ext cx="12192001" cy="6858000"/>
            <a:chOff x="0" y="0"/>
            <a:chExt cx="12192001" cy="6858000"/>
          </a:xfrm>
        </p:grpSpPr>
        <p:pic>
          <p:nvPicPr>
            <p:cNvPr id="91" name="Google Shape;91;p39" descr="Background pattern&#10;&#10;Description automatically generated"/>
            <p:cNvPicPr preferRelativeResize="0"/>
            <p:nvPr/>
          </p:nvPicPr>
          <p:blipFill rotWithShape="1">
            <a:blip r:embed="rId2">
              <a:alphaModFix/>
            </a:blip>
            <a:srcRect t="515" r="4392" b="63627"/>
            <a:stretch/>
          </p:blipFill>
          <p:spPr>
            <a:xfrm>
              <a:off x="1" y="0"/>
              <a:ext cx="12192000" cy="6858000"/>
            </a:xfrm>
            <a:prstGeom prst="rect">
              <a:avLst/>
            </a:prstGeom>
            <a:noFill/>
            <a:ln>
              <a:noFill/>
            </a:ln>
          </p:spPr>
        </p:pic>
        <p:sp>
          <p:nvSpPr>
            <p:cNvPr id="92" name="Google Shape;92;p39"/>
            <p:cNvSpPr/>
            <p:nvPr/>
          </p:nvSpPr>
          <p:spPr>
            <a:xfrm>
              <a:off x="0" y="0"/>
              <a:ext cx="12192000" cy="6858000"/>
            </a:xfrm>
            <a:prstGeom prst="rect">
              <a:avLst/>
            </a:prstGeom>
            <a:solidFill>
              <a:srgbClr val="A9D4F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93" name="Google Shape;93;p39"/>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94" name="Google Shape;94;p39"/>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9"/>
          <p:cNvSpPr txBox="1">
            <a:spLocks noGrp="1"/>
          </p:cNvSpPr>
          <p:nvPr>
            <p:ph type="subTitle" idx="1"/>
          </p:nvPr>
        </p:nvSpPr>
        <p:spPr>
          <a:xfrm>
            <a:off x="341868" y="4529342"/>
            <a:ext cx="49032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6" name="Google Shape;96;p39"/>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9"/>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8" name="Google Shape;98;p39" descr="Shape&#10;&#10;Description automatically generated with medium confidence"/>
          <p:cNvPicPr preferRelativeResize="0"/>
          <p:nvPr/>
        </p:nvPicPr>
        <p:blipFill rotWithShape="1">
          <a:blip r:embed="rId4">
            <a:alphaModFix/>
          </a:blip>
          <a:srcRect/>
          <a:stretch/>
        </p:blipFill>
        <p:spPr>
          <a:xfrm>
            <a:off x="10313774" y="6051214"/>
            <a:ext cx="1623008" cy="486903"/>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99"/>
        <p:cNvGrpSpPr/>
        <p:nvPr/>
      </p:nvGrpSpPr>
      <p:grpSpPr>
        <a:xfrm>
          <a:off x="0" y="0"/>
          <a:ext cx="0" cy="0"/>
          <a:chOff x="0" y="0"/>
          <a:chExt cx="0" cy="0"/>
        </a:xfrm>
      </p:grpSpPr>
      <p:sp>
        <p:nvSpPr>
          <p:cNvPr id="100" name="Google Shape;100;p40"/>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40"/>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40"/>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40"/>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04"/>
        <p:cNvGrpSpPr/>
        <p:nvPr/>
      </p:nvGrpSpPr>
      <p:grpSpPr>
        <a:xfrm>
          <a:off x="0" y="0"/>
          <a:ext cx="0" cy="0"/>
          <a:chOff x="0" y="0"/>
          <a:chExt cx="0" cy="0"/>
        </a:xfrm>
      </p:grpSpPr>
      <p:sp>
        <p:nvSpPr>
          <p:cNvPr id="105" name="Google Shape;105;p41"/>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Bitter"/>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41"/>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4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E8E8E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4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E8E8E8"/>
                </a:solidFill>
                <a:latin typeface="Arial"/>
                <a:ea typeface="Arial"/>
                <a:cs typeface="Arial"/>
                <a:sym typeface="Arial"/>
              </a:defRPr>
            </a:lvl1pPr>
            <a:lvl2pPr marL="0" lvl="1" indent="0" algn="r">
              <a:spcBef>
                <a:spcPts val="0"/>
              </a:spcBef>
              <a:buNone/>
              <a:defRPr sz="1200">
                <a:solidFill>
                  <a:srgbClr val="E8E8E8"/>
                </a:solidFill>
                <a:latin typeface="Arial"/>
                <a:ea typeface="Arial"/>
                <a:cs typeface="Arial"/>
                <a:sym typeface="Arial"/>
              </a:defRPr>
            </a:lvl2pPr>
            <a:lvl3pPr marL="0" lvl="2" indent="0" algn="r">
              <a:spcBef>
                <a:spcPts val="0"/>
              </a:spcBef>
              <a:buNone/>
              <a:defRPr sz="1200">
                <a:solidFill>
                  <a:srgbClr val="E8E8E8"/>
                </a:solidFill>
                <a:latin typeface="Arial"/>
                <a:ea typeface="Arial"/>
                <a:cs typeface="Arial"/>
                <a:sym typeface="Arial"/>
              </a:defRPr>
            </a:lvl3pPr>
            <a:lvl4pPr marL="0" lvl="3" indent="0" algn="r">
              <a:spcBef>
                <a:spcPts val="0"/>
              </a:spcBef>
              <a:buNone/>
              <a:defRPr sz="1200">
                <a:solidFill>
                  <a:srgbClr val="E8E8E8"/>
                </a:solidFill>
                <a:latin typeface="Arial"/>
                <a:ea typeface="Arial"/>
                <a:cs typeface="Arial"/>
                <a:sym typeface="Arial"/>
              </a:defRPr>
            </a:lvl4pPr>
            <a:lvl5pPr marL="0" lvl="4" indent="0" algn="r">
              <a:spcBef>
                <a:spcPts val="0"/>
              </a:spcBef>
              <a:buNone/>
              <a:defRPr sz="1200">
                <a:solidFill>
                  <a:srgbClr val="E8E8E8"/>
                </a:solidFill>
                <a:latin typeface="Arial"/>
                <a:ea typeface="Arial"/>
                <a:cs typeface="Arial"/>
                <a:sym typeface="Arial"/>
              </a:defRPr>
            </a:lvl5pPr>
            <a:lvl6pPr marL="0" lvl="5" indent="0" algn="r">
              <a:spcBef>
                <a:spcPts val="0"/>
              </a:spcBef>
              <a:buNone/>
              <a:defRPr sz="1200">
                <a:solidFill>
                  <a:srgbClr val="E8E8E8"/>
                </a:solidFill>
                <a:latin typeface="Arial"/>
                <a:ea typeface="Arial"/>
                <a:cs typeface="Arial"/>
                <a:sym typeface="Arial"/>
              </a:defRPr>
            </a:lvl6pPr>
            <a:lvl7pPr marL="0" lvl="6" indent="0" algn="r">
              <a:spcBef>
                <a:spcPts val="0"/>
              </a:spcBef>
              <a:buNone/>
              <a:defRPr sz="1200">
                <a:solidFill>
                  <a:srgbClr val="E8E8E8"/>
                </a:solidFill>
                <a:latin typeface="Arial"/>
                <a:ea typeface="Arial"/>
                <a:cs typeface="Arial"/>
                <a:sym typeface="Arial"/>
              </a:defRPr>
            </a:lvl7pPr>
            <a:lvl8pPr marL="0" lvl="7" indent="0" algn="r">
              <a:spcBef>
                <a:spcPts val="0"/>
              </a:spcBef>
              <a:buNone/>
              <a:defRPr sz="1200">
                <a:solidFill>
                  <a:srgbClr val="E8E8E8"/>
                </a:solidFill>
                <a:latin typeface="Arial"/>
                <a:ea typeface="Arial"/>
                <a:cs typeface="Arial"/>
                <a:sym typeface="Arial"/>
              </a:defRPr>
            </a:lvl8pPr>
            <a:lvl9pPr marL="0" lvl="8" indent="0" algn="r">
              <a:spcBef>
                <a:spcPts val="0"/>
              </a:spcBef>
              <a:buNone/>
              <a:defRPr sz="1200">
                <a:solidFill>
                  <a:srgbClr val="E8E8E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9"/>
        <p:cNvGrpSpPr/>
        <p:nvPr/>
      </p:nvGrpSpPr>
      <p:grpSpPr>
        <a:xfrm>
          <a:off x="0" y="0"/>
          <a:ext cx="0" cy="0"/>
          <a:chOff x="0" y="0"/>
          <a:chExt cx="0" cy="0"/>
        </a:xfrm>
      </p:grpSpPr>
      <p:sp>
        <p:nvSpPr>
          <p:cNvPr id="110" name="Google Shape;110;p42"/>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42"/>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42"/>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2"/>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42"/>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5" name="Google Shape;115;p42"/>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6"/>
        <p:cNvGrpSpPr/>
        <p:nvPr/>
      </p:nvGrpSpPr>
      <p:grpSpPr>
        <a:xfrm>
          <a:off x="0" y="0"/>
          <a:ext cx="0" cy="0"/>
          <a:chOff x="0" y="0"/>
          <a:chExt cx="0" cy="0"/>
        </a:xfrm>
      </p:grpSpPr>
      <p:sp>
        <p:nvSpPr>
          <p:cNvPr id="117" name="Google Shape;117;p43"/>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43"/>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1"/>
        <p:cNvGrpSpPr/>
        <p:nvPr/>
      </p:nvGrpSpPr>
      <p:grpSpPr>
        <a:xfrm>
          <a:off x="0" y="0"/>
          <a:ext cx="0" cy="0"/>
          <a:chOff x="0" y="0"/>
          <a:chExt cx="0" cy="0"/>
        </a:xfrm>
      </p:grpSpPr>
      <p:sp>
        <p:nvSpPr>
          <p:cNvPr id="122" name="Google Shape;122;p44"/>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44"/>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44"/>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27"/>
        <p:cNvGrpSpPr/>
        <p:nvPr/>
      </p:nvGrpSpPr>
      <p:grpSpPr>
        <a:xfrm>
          <a:off x="0" y="0"/>
          <a:ext cx="0" cy="0"/>
          <a:chOff x="0" y="0"/>
          <a:chExt cx="0" cy="0"/>
        </a:xfrm>
      </p:grpSpPr>
      <p:sp>
        <p:nvSpPr>
          <p:cNvPr id="128" name="Google Shape;128;p45"/>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4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4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1" name="Google Shape;131;p45"/>
          <p:cNvSpPr>
            <a:spLocks noGrp="1"/>
          </p:cNvSpPr>
          <p:nvPr>
            <p:ph type="pic" idx="2"/>
          </p:nvPr>
        </p:nvSpPr>
        <p:spPr>
          <a:xfrm>
            <a:off x="6096000" y="0"/>
            <a:ext cx="6096000" cy="6858000"/>
          </a:xfrm>
          <a:prstGeom prst="rect">
            <a:avLst/>
          </a:prstGeom>
          <a:noFill/>
          <a:ln>
            <a:noFill/>
          </a:ln>
        </p:spPr>
      </p:sp>
      <p:sp>
        <p:nvSpPr>
          <p:cNvPr id="132" name="Google Shape;132;p45"/>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45"/>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134"/>
        <p:cNvGrpSpPr/>
        <p:nvPr/>
      </p:nvGrpSpPr>
      <p:grpSpPr>
        <a:xfrm>
          <a:off x="0" y="0"/>
          <a:ext cx="0" cy="0"/>
          <a:chOff x="0" y="0"/>
          <a:chExt cx="0" cy="0"/>
        </a:xfrm>
      </p:grpSpPr>
      <p:sp>
        <p:nvSpPr>
          <p:cNvPr id="135" name="Google Shape;135;p46"/>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46"/>
          <p:cNvSpPr>
            <a:spLocks noGrp="1"/>
          </p:cNvSpPr>
          <p:nvPr>
            <p:ph type="pic" idx="2"/>
          </p:nvPr>
        </p:nvSpPr>
        <p:spPr>
          <a:xfrm>
            <a:off x="7372696" y="0"/>
            <a:ext cx="4819304" cy="6858000"/>
          </a:xfrm>
          <a:prstGeom prst="rect">
            <a:avLst/>
          </a:prstGeom>
          <a:noFill/>
          <a:ln>
            <a:noFill/>
          </a:ln>
        </p:spPr>
      </p:sp>
      <p:sp>
        <p:nvSpPr>
          <p:cNvPr id="139" name="Google Shape;139;p46"/>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6"/>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23"/>
        <p:cNvGrpSpPr/>
        <p:nvPr/>
      </p:nvGrpSpPr>
      <p:grpSpPr>
        <a:xfrm>
          <a:off x="0" y="0"/>
          <a:ext cx="0" cy="0"/>
          <a:chOff x="0" y="0"/>
          <a:chExt cx="0" cy="0"/>
        </a:xfrm>
      </p:grpSpPr>
      <p:sp>
        <p:nvSpPr>
          <p:cNvPr id="24" name="Google Shape;24;p29"/>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Bitter"/>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9"/>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Arial"/>
                <a:ea typeface="Arial"/>
                <a:cs typeface="Arial"/>
                <a:sym typeface="Arial"/>
              </a:defRPr>
            </a:lvl1pPr>
            <a:lvl2pPr marL="0" lvl="1" indent="0" algn="r">
              <a:spcBef>
                <a:spcPts val="0"/>
              </a:spcBef>
              <a:buNone/>
              <a:defRPr sz="1200" b="0" i="0" u="none" strike="noStrike" cap="none">
                <a:solidFill>
                  <a:srgbClr val="8A8A8A"/>
                </a:solidFill>
                <a:latin typeface="Arial"/>
                <a:ea typeface="Arial"/>
                <a:cs typeface="Arial"/>
                <a:sym typeface="Arial"/>
              </a:defRPr>
            </a:lvl2pPr>
            <a:lvl3pPr marL="0" lvl="2" indent="0" algn="r">
              <a:spcBef>
                <a:spcPts val="0"/>
              </a:spcBef>
              <a:buNone/>
              <a:defRPr sz="1200" b="0" i="0" u="none" strike="noStrike" cap="none">
                <a:solidFill>
                  <a:srgbClr val="8A8A8A"/>
                </a:solidFill>
                <a:latin typeface="Arial"/>
                <a:ea typeface="Arial"/>
                <a:cs typeface="Arial"/>
                <a:sym typeface="Arial"/>
              </a:defRPr>
            </a:lvl3pPr>
            <a:lvl4pPr marL="0" lvl="3" indent="0" algn="r">
              <a:spcBef>
                <a:spcPts val="0"/>
              </a:spcBef>
              <a:buNone/>
              <a:defRPr sz="1200" b="0" i="0" u="none" strike="noStrike" cap="none">
                <a:solidFill>
                  <a:srgbClr val="8A8A8A"/>
                </a:solidFill>
                <a:latin typeface="Arial"/>
                <a:ea typeface="Arial"/>
                <a:cs typeface="Arial"/>
                <a:sym typeface="Arial"/>
              </a:defRPr>
            </a:lvl4pPr>
            <a:lvl5pPr marL="0" lvl="4" indent="0" algn="r">
              <a:spcBef>
                <a:spcPts val="0"/>
              </a:spcBef>
              <a:buNone/>
              <a:defRPr sz="1200" b="0" i="0" u="none" strike="noStrike" cap="none">
                <a:solidFill>
                  <a:srgbClr val="8A8A8A"/>
                </a:solidFill>
                <a:latin typeface="Arial"/>
                <a:ea typeface="Arial"/>
                <a:cs typeface="Arial"/>
                <a:sym typeface="Arial"/>
              </a:defRPr>
            </a:lvl5pPr>
            <a:lvl6pPr marL="0" lvl="5" indent="0" algn="r">
              <a:spcBef>
                <a:spcPts val="0"/>
              </a:spcBef>
              <a:buNone/>
              <a:defRPr sz="1200" b="0" i="0" u="none" strike="noStrike" cap="none">
                <a:solidFill>
                  <a:srgbClr val="8A8A8A"/>
                </a:solidFill>
                <a:latin typeface="Arial"/>
                <a:ea typeface="Arial"/>
                <a:cs typeface="Arial"/>
                <a:sym typeface="Arial"/>
              </a:defRPr>
            </a:lvl6pPr>
            <a:lvl7pPr marL="0" lvl="6" indent="0" algn="r">
              <a:spcBef>
                <a:spcPts val="0"/>
              </a:spcBef>
              <a:buNone/>
              <a:defRPr sz="1200" b="0" i="0" u="none" strike="noStrike" cap="none">
                <a:solidFill>
                  <a:srgbClr val="8A8A8A"/>
                </a:solidFill>
                <a:latin typeface="Arial"/>
                <a:ea typeface="Arial"/>
                <a:cs typeface="Arial"/>
                <a:sym typeface="Arial"/>
              </a:defRPr>
            </a:lvl7pPr>
            <a:lvl8pPr marL="0" lvl="7" indent="0" algn="r">
              <a:spcBef>
                <a:spcPts val="0"/>
              </a:spcBef>
              <a:buNone/>
              <a:defRPr sz="1200" b="0" i="0" u="none" strike="noStrike" cap="none">
                <a:solidFill>
                  <a:srgbClr val="8A8A8A"/>
                </a:solidFill>
                <a:latin typeface="Arial"/>
                <a:ea typeface="Arial"/>
                <a:cs typeface="Arial"/>
                <a:sym typeface="Arial"/>
              </a:defRPr>
            </a:lvl8pPr>
            <a:lvl9pPr marL="0" lvl="8" indent="0" algn="r">
              <a:spcBef>
                <a:spcPts val="0"/>
              </a:spcBef>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1"/>
        <p:cNvGrpSpPr/>
        <p:nvPr/>
      </p:nvGrpSpPr>
      <p:grpSpPr>
        <a:xfrm>
          <a:off x="0" y="0"/>
          <a:ext cx="0" cy="0"/>
          <a:chOff x="0" y="0"/>
          <a:chExt cx="0" cy="0"/>
        </a:xfrm>
      </p:grpSpPr>
      <p:sp>
        <p:nvSpPr>
          <p:cNvPr id="142" name="Google Shape;142;p47"/>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4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4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4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46"/>
        <p:cNvGrpSpPr/>
        <p:nvPr/>
      </p:nvGrpSpPr>
      <p:grpSpPr>
        <a:xfrm>
          <a:off x="0" y="0"/>
          <a:ext cx="0" cy="0"/>
          <a:chOff x="0" y="0"/>
          <a:chExt cx="0" cy="0"/>
        </a:xfrm>
      </p:grpSpPr>
      <p:sp>
        <p:nvSpPr>
          <p:cNvPr id="147" name="Google Shape;147;p48"/>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48"/>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Bitter"/>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48"/>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2"/>
        <p:cNvGrpSpPr/>
        <p:nvPr/>
      </p:nvGrpSpPr>
      <p:grpSpPr>
        <a:xfrm>
          <a:off x="0" y="0"/>
          <a:ext cx="0" cy="0"/>
          <a:chOff x="0" y="0"/>
          <a:chExt cx="0" cy="0"/>
        </a:xfrm>
      </p:grpSpPr>
      <p:sp>
        <p:nvSpPr>
          <p:cNvPr id="153" name="Google Shape;153;p49"/>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Bitter"/>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49"/>
          <p:cNvSpPr>
            <a:spLocks noGrp="1"/>
          </p:cNvSpPr>
          <p:nvPr>
            <p:ph type="pic" idx="2"/>
          </p:nvPr>
        </p:nvSpPr>
        <p:spPr>
          <a:xfrm>
            <a:off x="5600700" y="992187"/>
            <a:ext cx="6172200" cy="4873625"/>
          </a:xfrm>
          <a:prstGeom prst="rect">
            <a:avLst/>
          </a:prstGeom>
          <a:noFill/>
          <a:ln>
            <a:noFill/>
          </a:ln>
        </p:spPr>
      </p:sp>
      <p:sp>
        <p:nvSpPr>
          <p:cNvPr id="155" name="Google Shape;155;p49"/>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4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28"/>
        <p:cNvGrpSpPr/>
        <p:nvPr/>
      </p:nvGrpSpPr>
      <p:grpSpPr>
        <a:xfrm>
          <a:off x="0" y="0"/>
          <a:ext cx="0" cy="0"/>
          <a:chOff x="0" y="0"/>
          <a:chExt cx="0" cy="0"/>
        </a:xfrm>
      </p:grpSpPr>
      <p:sp>
        <p:nvSpPr>
          <p:cNvPr id="29" name="Google Shape;29;p30"/>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0"/>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0"/>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33"/>
        <p:cNvGrpSpPr/>
        <p:nvPr/>
      </p:nvGrpSpPr>
      <p:grpSpPr>
        <a:xfrm>
          <a:off x="0" y="0"/>
          <a:ext cx="0" cy="0"/>
          <a:chOff x="0" y="0"/>
          <a:chExt cx="0" cy="0"/>
        </a:xfrm>
      </p:grpSpPr>
      <p:sp>
        <p:nvSpPr>
          <p:cNvPr id="34" name="Google Shape;34;p31"/>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1"/>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31"/>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Title Slide">
  <p:cSld name="11_Title Slide">
    <p:bg>
      <p:bgPr>
        <a:solidFill>
          <a:schemeClr val="accent1"/>
        </a:solidFill>
        <a:effectLst/>
      </p:bgPr>
    </p:bg>
    <p:spTree>
      <p:nvGrpSpPr>
        <p:cNvPr id="1" name="Shape 39"/>
        <p:cNvGrpSpPr/>
        <p:nvPr/>
      </p:nvGrpSpPr>
      <p:grpSpPr>
        <a:xfrm>
          <a:off x="0" y="0"/>
          <a:ext cx="0" cy="0"/>
          <a:chOff x="0" y="0"/>
          <a:chExt cx="0" cy="0"/>
        </a:xfrm>
      </p:grpSpPr>
      <p:sp>
        <p:nvSpPr>
          <p:cNvPr id="40" name="Google Shape;40;p32"/>
          <p:cNvSpPr txBox="1">
            <a:spLocks noGrp="1"/>
          </p:cNvSpPr>
          <p:nvPr>
            <p:ph type="ctrTitle"/>
          </p:nvPr>
        </p:nvSpPr>
        <p:spPr>
          <a:xfrm>
            <a:off x="2465171" y="261271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lt1"/>
              </a:buClr>
              <a:buSzPts val="6600"/>
              <a:buFont typeface="Bitter"/>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2"/>
          <p:cNvSpPr txBox="1">
            <a:spLocks noGrp="1"/>
          </p:cNvSpPr>
          <p:nvPr>
            <p:ph type="body" idx="1"/>
          </p:nvPr>
        </p:nvSpPr>
        <p:spPr>
          <a:xfrm>
            <a:off x="3972696"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44"/>
        <p:cNvGrpSpPr/>
        <p:nvPr/>
      </p:nvGrpSpPr>
      <p:grpSpPr>
        <a:xfrm>
          <a:off x="0" y="0"/>
          <a:ext cx="0" cy="0"/>
          <a:chOff x="0" y="0"/>
          <a:chExt cx="0" cy="0"/>
        </a:xfrm>
      </p:grpSpPr>
      <p:sp>
        <p:nvSpPr>
          <p:cNvPr id="45" name="Google Shape;45;p33"/>
          <p:cNvSpPr txBox="1">
            <a:spLocks noGrp="1"/>
          </p:cNvSpPr>
          <p:nvPr>
            <p:ph type="ctrTitle"/>
          </p:nvPr>
        </p:nvSpPr>
        <p:spPr>
          <a:xfrm>
            <a:off x="2465171" y="261271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3972696"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49"/>
        <p:cNvGrpSpPr/>
        <p:nvPr/>
      </p:nvGrpSpPr>
      <p:grpSpPr>
        <a:xfrm>
          <a:off x="0" y="0"/>
          <a:ext cx="0" cy="0"/>
          <a:chOff x="0" y="0"/>
          <a:chExt cx="0" cy="0"/>
        </a:xfrm>
      </p:grpSpPr>
      <p:sp>
        <p:nvSpPr>
          <p:cNvPr id="50" name="Google Shape;50;p34"/>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51;p34"/>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Bitter"/>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34"/>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35"/>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5"/>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59"/>
        <p:cNvGrpSpPr/>
        <p:nvPr/>
      </p:nvGrpSpPr>
      <p:grpSpPr>
        <a:xfrm>
          <a:off x="0" y="0"/>
          <a:ext cx="0" cy="0"/>
          <a:chOff x="0" y="0"/>
          <a:chExt cx="0" cy="0"/>
        </a:xfrm>
      </p:grpSpPr>
      <p:sp>
        <p:nvSpPr>
          <p:cNvPr id="60" name="Google Shape;60;p36"/>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36"/>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62;p36"/>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6"/>
          <p:cNvSpPr txBox="1">
            <a:spLocks noGrp="1"/>
          </p:cNvSpPr>
          <p:nvPr>
            <p:ph type="subTitle" idx="1"/>
          </p:nvPr>
        </p:nvSpPr>
        <p:spPr>
          <a:xfrm>
            <a:off x="341868" y="4175299"/>
            <a:ext cx="50048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4" name="Google Shape;64;p36"/>
          <p:cNvSpPr txBox="1">
            <a:spLocks noGrp="1"/>
          </p:cNvSpPr>
          <p:nvPr>
            <p:ph type="dt" idx="10"/>
          </p:nvPr>
        </p:nvSpPr>
        <p:spPr>
          <a:xfrm>
            <a:off x="341868" y="4550398"/>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6"/>
          <p:cNvSpPr txBox="1">
            <a:spLocks noGrp="1"/>
          </p:cNvSpPr>
          <p:nvPr>
            <p:ph type="body" idx="2"/>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6" name="Google Shape;66;p36" descr="Icon&#10;&#10;Description automatically generated"/>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67" name="Google Shape;67;p36"/>
          <p:cNvGrpSpPr/>
          <p:nvPr/>
        </p:nvGrpSpPr>
        <p:grpSpPr>
          <a:xfrm>
            <a:off x="432486" y="6116925"/>
            <a:ext cx="1873603" cy="415350"/>
            <a:chOff x="432486" y="6131005"/>
            <a:chExt cx="1873603" cy="415350"/>
          </a:xfrm>
        </p:grpSpPr>
        <p:pic>
          <p:nvPicPr>
            <p:cNvPr id="68" name="Google Shape;68;p36"/>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69" name="Google Shape;69;p36"/>
            <p:cNvPicPr preferRelativeResize="0"/>
            <p:nvPr/>
          </p:nvPicPr>
          <p:blipFill rotWithShape="1">
            <a:blip r:embed="rId4">
              <a:alphaModFix/>
            </a:blip>
            <a:srcRect l="25281" r="50096"/>
            <a:stretch/>
          </p:blipFill>
          <p:spPr>
            <a:xfrm>
              <a:off x="906162" y="6131005"/>
              <a:ext cx="461320" cy="415350"/>
            </a:xfrm>
            <a:prstGeom prst="rect">
              <a:avLst/>
            </a:prstGeom>
            <a:noFill/>
            <a:ln>
              <a:noFill/>
            </a:ln>
          </p:spPr>
        </p:pic>
      </p:gr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Bitter"/>
              <a:buNone/>
              <a:defRPr sz="3600" b="0" i="0" u="none" strike="noStrike" cap="none">
                <a:solidFill>
                  <a:schemeClr val="dk1"/>
                </a:solidFill>
                <a:latin typeface="Bitter"/>
                <a:ea typeface="Bitter"/>
                <a:cs typeface="Bitter"/>
                <a:sym typeface="Bit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Bitter"/>
                <a:ea typeface="Bitter"/>
                <a:cs typeface="Bitter"/>
                <a:sym typeface="Bitter"/>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Bitter"/>
                <a:ea typeface="Bitter"/>
                <a:cs typeface="Bitter"/>
                <a:sym typeface="Bitter"/>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Bitter"/>
                <a:ea typeface="Bitter"/>
                <a:cs typeface="Bitter"/>
                <a:sym typeface="Bitter"/>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Bitter"/>
                <a:ea typeface="Bitter"/>
                <a:cs typeface="Bitter"/>
                <a:sym typeface="Bitter"/>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Bitter"/>
                <a:ea typeface="Bitter"/>
                <a:cs typeface="Bitter"/>
                <a:sym typeface="Bitte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A8A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A8A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A8A8A"/>
                </a:solidFill>
                <a:latin typeface="Arial"/>
                <a:ea typeface="Arial"/>
                <a:cs typeface="Arial"/>
                <a:sym typeface="Arial"/>
              </a:defRPr>
            </a:lvl1pPr>
            <a:lvl2pPr marL="0" marR="0" lvl="1" indent="0" algn="r" rtl="0">
              <a:spcBef>
                <a:spcPts val="0"/>
              </a:spcBef>
              <a:buNone/>
              <a:defRPr sz="1200" b="0" i="0" u="none" strike="noStrike" cap="none">
                <a:solidFill>
                  <a:srgbClr val="8A8A8A"/>
                </a:solidFill>
                <a:latin typeface="Arial"/>
                <a:ea typeface="Arial"/>
                <a:cs typeface="Arial"/>
                <a:sym typeface="Arial"/>
              </a:defRPr>
            </a:lvl2pPr>
            <a:lvl3pPr marL="0" marR="0" lvl="2" indent="0" algn="r" rtl="0">
              <a:spcBef>
                <a:spcPts val="0"/>
              </a:spcBef>
              <a:buNone/>
              <a:defRPr sz="1200" b="0" i="0" u="none" strike="noStrike" cap="none">
                <a:solidFill>
                  <a:srgbClr val="8A8A8A"/>
                </a:solidFill>
                <a:latin typeface="Arial"/>
                <a:ea typeface="Arial"/>
                <a:cs typeface="Arial"/>
                <a:sym typeface="Arial"/>
              </a:defRPr>
            </a:lvl3pPr>
            <a:lvl4pPr marL="0" marR="0" lvl="3" indent="0" algn="r" rtl="0">
              <a:spcBef>
                <a:spcPts val="0"/>
              </a:spcBef>
              <a:buNone/>
              <a:defRPr sz="1200" b="0" i="0" u="none" strike="noStrike" cap="none">
                <a:solidFill>
                  <a:srgbClr val="8A8A8A"/>
                </a:solidFill>
                <a:latin typeface="Arial"/>
                <a:ea typeface="Arial"/>
                <a:cs typeface="Arial"/>
                <a:sym typeface="Arial"/>
              </a:defRPr>
            </a:lvl4pPr>
            <a:lvl5pPr marL="0" marR="0" lvl="4" indent="0" algn="r" rtl="0">
              <a:spcBef>
                <a:spcPts val="0"/>
              </a:spcBef>
              <a:buNone/>
              <a:defRPr sz="1200" b="0" i="0" u="none" strike="noStrike" cap="none">
                <a:solidFill>
                  <a:srgbClr val="8A8A8A"/>
                </a:solidFill>
                <a:latin typeface="Arial"/>
                <a:ea typeface="Arial"/>
                <a:cs typeface="Arial"/>
                <a:sym typeface="Arial"/>
              </a:defRPr>
            </a:lvl5pPr>
            <a:lvl6pPr marL="0" marR="0" lvl="5" indent="0" algn="r" rtl="0">
              <a:spcBef>
                <a:spcPts val="0"/>
              </a:spcBef>
              <a:buNone/>
              <a:defRPr sz="1200" b="0" i="0" u="none" strike="noStrike" cap="none">
                <a:solidFill>
                  <a:srgbClr val="8A8A8A"/>
                </a:solidFill>
                <a:latin typeface="Arial"/>
                <a:ea typeface="Arial"/>
                <a:cs typeface="Arial"/>
                <a:sym typeface="Arial"/>
              </a:defRPr>
            </a:lvl6pPr>
            <a:lvl7pPr marL="0" marR="0" lvl="6" indent="0" algn="r" rtl="0">
              <a:spcBef>
                <a:spcPts val="0"/>
              </a:spcBef>
              <a:buNone/>
              <a:defRPr sz="1200" b="0" i="0" u="none" strike="noStrike" cap="none">
                <a:solidFill>
                  <a:srgbClr val="8A8A8A"/>
                </a:solidFill>
                <a:latin typeface="Arial"/>
                <a:ea typeface="Arial"/>
                <a:cs typeface="Arial"/>
                <a:sym typeface="Arial"/>
              </a:defRPr>
            </a:lvl7pPr>
            <a:lvl8pPr marL="0" marR="0" lvl="7" indent="0" algn="r" rtl="0">
              <a:spcBef>
                <a:spcPts val="0"/>
              </a:spcBef>
              <a:buNone/>
              <a:defRPr sz="1200" b="0" i="0" u="none" strike="noStrike" cap="none">
                <a:solidFill>
                  <a:srgbClr val="8A8A8A"/>
                </a:solidFill>
                <a:latin typeface="Arial"/>
                <a:ea typeface="Arial"/>
                <a:cs typeface="Arial"/>
                <a:sym typeface="Arial"/>
              </a:defRPr>
            </a:lvl8pPr>
            <a:lvl9pPr marL="0" marR="0" lvl="8" indent="0" algn="r" rtl="0">
              <a:spcBef>
                <a:spcPts val="0"/>
              </a:spcBef>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sketch.com/s/0321ea04-f0f4-49bd-b160-c72b0f44721a"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mostudio.box.com/s/ehysze268gnerdrq8yzdk7m0c0z6f29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
        <p:cNvGrpSpPr/>
        <p:nvPr/>
      </p:nvGrpSpPr>
      <p:grpSpPr>
        <a:xfrm>
          <a:off x="0" y="0"/>
          <a:ext cx="0" cy="0"/>
          <a:chOff x="0" y="0"/>
          <a:chExt cx="0" cy="0"/>
        </a:xfrm>
      </p:grpSpPr>
      <p:sp>
        <p:nvSpPr>
          <p:cNvPr id="163" name="Google Shape;163;p1"/>
          <p:cNvSpPr txBox="1"/>
          <p:nvPr/>
        </p:nvSpPr>
        <p:spPr>
          <a:xfrm>
            <a:off x="352640" y="1521568"/>
            <a:ext cx="9623259" cy="18322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7200"/>
              <a:buFont typeface="PT Serif"/>
              <a:buNone/>
            </a:pPr>
            <a:r>
              <a:rPr lang="en-US" sz="7200" b="0" i="0" u="none" strike="noStrike" cap="none">
                <a:solidFill>
                  <a:schemeClr val="lt1"/>
                </a:solidFill>
                <a:latin typeface="PT Serif"/>
                <a:ea typeface="PT Serif"/>
                <a:cs typeface="PT Serif"/>
                <a:sym typeface="PT Serif"/>
              </a:rPr>
              <a:t>1095-B Initial Research Discovery</a:t>
            </a:r>
            <a:endParaRPr sz="6000" b="0" i="0" u="none" strike="noStrike" cap="none">
              <a:solidFill>
                <a:schemeClr val="lt1"/>
              </a:solidFill>
              <a:latin typeface="PT Serif"/>
              <a:ea typeface="PT Serif"/>
              <a:cs typeface="PT Serif"/>
              <a:sym typeface="PT Serif"/>
            </a:endParaRPr>
          </a:p>
        </p:txBody>
      </p:sp>
      <p:sp>
        <p:nvSpPr>
          <p:cNvPr id="164" name="Google Shape;164;p1"/>
          <p:cNvSpPr txBox="1"/>
          <p:nvPr/>
        </p:nvSpPr>
        <p:spPr>
          <a:xfrm>
            <a:off x="388218" y="850464"/>
            <a:ext cx="5136294" cy="366651"/>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lnSpc>
                <a:spcPct val="90000"/>
              </a:lnSpc>
              <a:spcBef>
                <a:spcPts val="0"/>
              </a:spcBef>
              <a:spcAft>
                <a:spcPts val="0"/>
              </a:spcAft>
              <a:buClr>
                <a:schemeClr val="lt1"/>
              </a:buClr>
              <a:buSzPct val="100000"/>
              <a:buFont typeface="Arial"/>
              <a:buNone/>
            </a:pPr>
            <a:r>
              <a:rPr lang="en-US" sz="1600" b="0" i="0" u="none" strike="noStrike" cap="none">
                <a:solidFill>
                  <a:schemeClr val="lt1"/>
                </a:solidFill>
                <a:latin typeface="Source Sans Pro"/>
                <a:ea typeface="Source Sans Pro"/>
                <a:cs typeface="Source Sans Pro"/>
                <a:sym typeface="Source Sans Pro"/>
              </a:rPr>
              <a:t>VETERAN FACING SERVICES – DIGITAL HEALTH MODERNIZATION</a:t>
            </a:r>
            <a:endParaRPr/>
          </a:p>
        </p:txBody>
      </p:sp>
      <p:sp>
        <p:nvSpPr>
          <p:cNvPr id="165" name="Google Shape;165;p1"/>
          <p:cNvSpPr txBox="1"/>
          <p:nvPr/>
        </p:nvSpPr>
        <p:spPr>
          <a:xfrm>
            <a:off x="350109" y="4002011"/>
            <a:ext cx="10464800" cy="52863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6"/>
              </a:buClr>
              <a:buSzPts val="1400"/>
              <a:buFont typeface="Arial"/>
              <a:buNone/>
            </a:pPr>
            <a:r>
              <a:rPr lang="en-US" dirty="0">
                <a:solidFill>
                  <a:schemeClr val="accent6"/>
                </a:solidFill>
                <a:latin typeface="Source Sans Pro"/>
                <a:ea typeface="Source Sans Pro"/>
                <a:cs typeface="Source Sans Pro"/>
                <a:sym typeface="Source Sans Pro"/>
              </a:rPr>
              <a:t>01</a:t>
            </a:r>
            <a:r>
              <a:rPr lang="en-US" sz="1400" b="0" i="0" u="none" strike="noStrike" cap="none" dirty="0">
                <a:solidFill>
                  <a:schemeClr val="accent6"/>
                </a:solidFill>
                <a:latin typeface="Source Sans Pro"/>
                <a:ea typeface="Source Sans Pro"/>
                <a:cs typeface="Source Sans Pro"/>
                <a:sym typeface="Source Sans Pro"/>
              </a:rPr>
              <a:t> </a:t>
            </a:r>
            <a:r>
              <a:rPr lang="en-US" dirty="0">
                <a:solidFill>
                  <a:schemeClr val="accent6"/>
                </a:solidFill>
                <a:latin typeface="Source Sans Pro"/>
                <a:ea typeface="Source Sans Pro"/>
                <a:cs typeface="Source Sans Pro"/>
                <a:sym typeface="Source Sans Pro"/>
              </a:rPr>
              <a:t>February</a:t>
            </a:r>
            <a:r>
              <a:rPr lang="en-US" sz="1400" b="0" i="0" u="none" strike="noStrike" cap="none" dirty="0">
                <a:solidFill>
                  <a:schemeClr val="accent6"/>
                </a:solidFill>
                <a:latin typeface="Source Sans Pro"/>
                <a:ea typeface="Source Sans Pro"/>
                <a:cs typeface="Source Sans Pro"/>
                <a:sym typeface="Source Sans Pro"/>
              </a:rPr>
              <a:t> 2022</a:t>
            </a:r>
            <a:endParaRPr dirty="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
        <p:cNvGrpSpPr/>
        <p:nvPr/>
      </p:nvGrpSpPr>
      <p:grpSpPr>
        <a:xfrm>
          <a:off x="0" y="0"/>
          <a:ext cx="0" cy="0"/>
          <a:chOff x="0" y="0"/>
          <a:chExt cx="0" cy="0"/>
        </a:xfrm>
      </p:grpSpPr>
      <p:sp>
        <p:nvSpPr>
          <p:cNvPr id="197" name="Google Shape;197;p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02-01 Design Review</a:t>
            </a:r>
            <a:endParaRPr sz="1200">
              <a:solidFill>
                <a:schemeClr val="dk1"/>
              </a:solidFill>
              <a:latin typeface="Calibri"/>
              <a:ea typeface="Calibri"/>
              <a:cs typeface="Calibri"/>
              <a:sym typeface="Calibri"/>
            </a:endParaRPr>
          </a:p>
        </p:txBody>
      </p:sp>
      <p:sp>
        <p:nvSpPr>
          <p:cNvPr id="198" name="Google Shape;198;p5"/>
          <p:cNvSpPr txBox="1">
            <a:spLocks noGrp="1"/>
          </p:cNvSpPr>
          <p:nvPr>
            <p:ph type="body" idx="1"/>
          </p:nvPr>
        </p:nvSpPr>
        <p:spPr>
          <a:xfrm>
            <a:off x="341868"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400">
                <a:latin typeface="Source Sans Pro"/>
                <a:ea typeface="Source Sans Pro"/>
                <a:cs typeface="Source Sans Pro"/>
                <a:sym typeface="Source Sans Pro"/>
              </a:rPr>
              <a:t>KEY THEMES</a:t>
            </a:r>
            <a:endParaRPr/>
          </a:p>
        </p:txBody>
      </p:sp>
      <p:sp>
        <p:nvSpPr>
          <p:cNvPr id="199" name="Google Shape;199;p5"/>
          <p:cNvSpPr txBox="1"/>
          <p:nvPr/>
        </p:nvSpPr>
        <p:spPr>
          <a:xfrm>
            <a:off x="320246" y="831349"/>
            <a:ext cx="11452654" cy="7469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600">
                <a:solidFill>
                  <a:schemeClr val="dk1"/>
                </a:solidFill>
                <a:latin typeface="PT Serif"/>
                <a:ea typeface="PT Serif"/>
                <a:cs typeface="PT Serif"/>
                <a:sym typeface="PT Serif"/>
              </a:rPr>
              <a:t>Organized navigation</a:t>
            </a:r>
            <a:endParaRPr/>
          </a:p>
        </p:txBody>
      </p:sp>
      <p:sp>
        <p:nvSpPr>
          <p:cNvPr id="200" name="Google Shape;200;p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rgbClr val="747C74"/>
                </a:solidFill>
                <a:latin typeface="Source Sans Pro"/>
                <a:ea typeface="Source Sans Pro"/>
                <a:cs typeface="Source Sans Pro"/>
                <a:sym typeface="Source Sans Pro"/>
              </a:rPr>
              <a:t>Comparative Research</a:t>
            </a:r>
            <a:endParaRPr sz="1200">
              <a:solidFill>
                <a:schemeClr val="dk1"/>
              </a:solidFill>
              <a:latin typeface="Calibri"/>
              <a:ea typeface="Calibri"/>
              <a:cs typeface="Calibri"/>
              <a:sym typeface="Calibri"/>
            </a:endParaRPr>
          </a:p>
        </p:txBody>
      </p:sp>
      <p:sp>
        <p:nvSpPr>
          <p:cNvPr id="201" name="Google Shape;201;p5"/>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10</a:t>
            </a:fld>
            <a:endParaRPr>
              <a:solidFill>
                <a:srgbClr val="747C74"/>
              </a:solidFill>
              <a:latin typeface="Source Sans Pro"/>
              <a:ea typeface="Source Sans Pro"/>
              <a:cs typeface="Source Sans Pro"/>
              <a:sym typeface="Source Sans Pro"/>
            </a:endParaRPr>
          </a:p>
        </p:txBody>
      </p:sp>
      <p:sp>
        <p:nvSpPr>
          <p:cNvPr id="203" name="Google Shape;203;p5"/>
          <p:cNvSpPr txBox="1"/>
          <p:nvPr/>
        </p:nvSpPr>
        <p:spPr>
          <a:xfrm>
            <a:off x="418569" y="1851459"/>
            <a:ext cx="3817376" cy="697016"/>
          </a:xfrm>
          <a:prstGeom prst="rect">
            <a:avLst/>
          </a:prstGeom>
          <a:noFill/>
          <a:ln>
            <a:noFill/>
          </a:ln>
        </p:spPr>
        <p:txBody>
          <a:bodyPr spcFirstLastPara="1" wrap="square" lIns="0" tIns="45700" rIns="91425" bIns="45700" anchor="t" anchorCtr="0">
            <a:noAutofit/>
          </a:bodyPr>
          <a:lstStyle/>
          <a:p>
            <a:pPr marL="228600" indent="-228600">
              <a:lnSpc>
                <a:spcPct val="90000"/>
              </a:lnSpc>
              <a:buClr>
                <a:srgbClr val="0071BF"/>
              </a:buClr>
              <a:buSzPts val="1280"/>
              <a:buFont typeface="Noto Sans Symbols"/>
              <a:buChar char="▪"/>
            </a:pPr>
            <a:r>
              <a:rPr lang="en-US" sz="1600">
                <a:solidFill>
                  <a:schemeClr val="dk2"/>
                </a:solidFill>
                <a:latin typeface="PT Serif"/>
                <a:ea typeface="PT Serif"/>
                <a:cs typeface="PT Serif"/>
                <a:sym typeface="PT Serif"/>
              </a:rPr>
              <a:t>From login, the site navigation presents a clear and logical click path </a:t>
            </a:r>
            <a:r>
              <a:rPr lang="en-US" sz="1600" dirty="0">
                <a:solidFill>
                  <a:schemeClr val="dk2"/>
                </a:solidFill>
                <a:latin typeface="PT Serif"/>
                <a:ea typeface="PT Serif"/>
                <a:cs typeface="PT Serif"/>
                <a:sym typeface="PT Serif"/>
              </a:rPr>
              <a:t>for users to find their document. </a:t>
            </a:r>
            <a:endParaRPr sz="1600" dirty="0">
              <a:solidFill>
                <a:schemeClr val="dk2"/>
              </a:solidFill>
              <a:latin typeface="PT Serif"/>
              <a:ea typeface="PT Serif"/>
              <a:cs typeface="PT Serif"/>
              <a:sym typeface="PT Serif"/>
            </a:endParaRPr>
          </a:p>
          <a:p>
            <a:pPr marL="525145" marR="0" lvl="0" indent="-204469" algn="l" rtl="0">
              <a:lnSpc>
                <a:spcPct val="90000"/>
              </a:lnSpc>
              <a:spcBef>
                <a:spcPts val="1000"/>
              </a:spcBef>
              <a:spcAft>
                <a:spcPts val="0"/>
              </a:spcAft>
              <a:buClr>
                <a:srgbClr val="0071BF"/>
              </a:buClr>
              <a:buSzPts val="1280"/>
              <a:buFont typeface="Noto Sans Symbols"/>
              <a:buNone/>
            </a:pPr>
            <a:endParaRPr sz="1600">
              <a:solidFill>
                <a:schemeClr val="dk2"/>
              </a:solidFill>
              <a:latin typeface="PT Serif"/>
              <a:ea typeface="PT Serif"/>
              <a:cs typeface="PT Serif"/>
              <a:sym typeface="PT Serif"/>
            </a:endParaRPr>
          </a:p>
          <a:p>
            <a:pPr marL="0" marR="0" lvl="0" indent="0" algn="l" rtl="0">
              <a:lnSpc>
                <a:spcPct val="90000"/>
              </a:lnSpc>
              <a:spcBef>
                <a:spcPts val="1000"/>
              </a:spcBef>
              <a:spcAft>
                <a:spcPts val="0"/>
              </a:spcAft>
              <a:buClr>
                <a:schemeClr val="dk2"/>
              </a:buClr>
              <a:buSzPts val="2800"/>
              <a:buFont typeface="Arial"/>
              <a:buNone/>
            </a:pPr>
            <a:endParaRPr sz="2800">
              <a:solidFill>
                <a:schemeClr val="dk2"/>
              </a:solidFill>
              <a:latin typeface="PT Serif"/>
              <a:ea typeface="PT Serif"/>
              <a:cs typeface="PT Serif"/>
              <a:sym typeface="PT Serif"/>
            </a:endParaRPr>
          </a:p>
        </p:txBody>
      </p:sp>
      <p:pic>
        <p:nvPicPr>
          <p:cNvPr id="3" name="Picture 3" descr="Graphical user interface, text, application, email&#10;&#10;Description automatically generated">
            <a:extLst>
              <a:ext uri="{FF2B5EF4-FFF2-40B4-BE49-F238E27FC236}">
                <a16:creationId xmlns:a16="http://schemas.microsoft.com/office/drawing/2014/main" id="{FE4F05DD-D1AD-4F9B-87D6-BC7F550B0397}"/>
              </a:ext>
            </a:extLst>
          </p:cNvPr>
          <p:cNvPicPr>
            <a:picLocks noChangeAspect="1"/>
          </p:cNvPicPr>
          <p:nvPr/>
        </p:nvPicPr>
        <p:blipFill rotWithShape="1">
          <a:blip r:embed="rId3"/>
          <a:srcRect l="745" t="1782" r="1262" b="1782"/>
          <a:stretch/>
        </p:blipFill>
        <p:spPr>
          <a:xfrm>
            <a:off x="499151" y="3113407"/>
            <a:ext cx="3274342" cy="2282077"/>
          </a:xfrm>
          <a:prstGeom prst="rect">
            <a:avLst/>
          </a:prstGeom>
          <a:ln>
            <a:solidFill>
              <a:schemeClr val="tx1">
                <a:lumMod val="25000"/>
                <a:lumOff val="75000"/>
              </a:schemeClr>
            </a:solidFill>
          </a:ln>
        </p:spPr>
      </p:pic>
      <p:pic>
        <p:nvPicPr>
          <p:cNvPr id="4" name="Picture 4" descr="Graphical user interface, text, application, email&#10;&#10;Description automatically generated">
            <a:extLst>
              <a:ext uri="{FF2B5EF4-FFF2-40B4-BE49-F238E27FC236}">
                <a16:creationId xmlns:a16="http://schemas.microsoft.com/office/drawing/2014/main" id="{4E67DD22-26D0-4CB8-94CA-7A5C0834E210}"/>
              </a:ext>
            </a:extLst>
          </p:cNvPr>
          <p:cNvPicPr>
            <a:picLocks noChangeAspect="1"/>
          </p:cNvPicPr>
          <p:nvPr/>
        </p:nvPicPr>
        <p:blipFill rotWithShape="1">
          <a:blip r:embed="rId4"/>
          <a:srcRect l="980" t="1081" r="980" b="11372"/>
          <a:stretch/>
        </p:blipFill>
        <p:spPr>
          <a:xfrm>
            <a:off x="8242435" y="3107267"/>
            <a:ext cx="3529219" cy="2284388"/>
          </a:xfrm>
          <a:prstGeom prst="rect">
            <a:avLst/>
          </a:prstGeom>
          <a:ln>
            <a:solidFill>
              <a:schemeClr val="tx1">
                <a:lumMod val="25000"/>
                <a:lumOff val="75000"/>
              </a:schemeClr>
            </a:solidFill>
          </a:ln>
        </p:spPr>
      </p:pic>
      <p:grpSp>
        <p:nvGrpSpPr>
          <p:cNvPr id="9" name="Group 8">
            <a:extLst>
              <a:ext uri="{FF2B5EF4-FFF2-40B4-BE49-F238E27FC236}">
                <a16:creationId xmlns:a16="http://schemas.microsoft.com/office/drawing/2014/main" id="{879D7956-D9B3-413C-B4CE-784D18466868}"/>
              </a:ext>
            </a:extLst>
          </p:cNvPr>
          <p:cNvGrpSpPr/>
          <p:nvPr/>
        </p:nvGrpSpPr>
        <p:grpSpPr>
          <a:xfrm>
            <a:off x="4457689" y="3113407"/>
            <a:ext cx="3274342" cy="2282077"/>
            <a:chOff x="4263847" y="3113407"/>
            <a:chExt cx="3274342" cy="2282077"/>
          </a:xfrm>
        </p:grpSpPr>
        <p:grpSp>
          <p:nvGrpSpPr>
            <p:cNvPr id="5" name="Group 4">
              <a:extLst>
                <a:ext uri="{FF2B5EF4-FFF2-40B4-BE49-F238E27FC236}">
                  <a16:creationId xmlns:a16="http://schemas.microsoft.com/office/drawing/2014/main" id="{7870A200-F633-4C6E-A190-91B83291B40B}"/>
                </a:ext>
              </a:extLst>
            </p:cNvPr>
            <p:cNvGrpSpPr/>
            <p:nvPr/>
          </p:nvGrpSpPr>
          <p:grpSpPr>
            <a:xfrm>
              <a:off x="4263847" y="3113407"/>
              <a:ext cx="3274342" cy="2282077"/>
              <a:chOff x="4235625" y="3113407"/>
              <a:chExt cx="3274342" cy="2282077"/>
            </a:xfrm>
          </p:grpSpPr>
          <p:pic>
            <p:nvPicPr>
              <p:cNvPr id="13" name="Picture 3" descr="Graphical user interface, text, application, email&#10;&#10;Description automatically generated">
                <a:extLst>
                  <a:ext uri="{FF2B5EF4-FFF2-40B4-BE49-F238E27FC236}">
                    <a16:creationId xmlns:a16="http://schemas.microsoft.com/office/drawing/2014/main" id="{82756E01-EC66-4283-979D-AD800825CC41}"/>
                  </a:ext>
                </a:extLst>
              </p:cNvPr>
              <p:cNvPicPr>
                <a:picLocks noChangeAspect="1"/>
              </p:cNvPicPr>
              <p:nvPr/>
            </p:nvPicPr>
            <p:blipFill rotWithShape="1">
              <a:blip r:embed="rId3"/>
              <a:srcRect l="745" t="1782" r="1262" b="1782"/>
              <a:stretch/>
            </p:blipFill>
            <p:spPr>
              <a:xfrm>
                <a:off x="4235625" y="3113407"/>
                <a:ext cx="3274342" cy="2282077"/>
              </a:xfrm>
              <a:prstGeom prst="rect">
                <a:avLst/>
              </a:prstGeom>
              <a:ln>
                <a:solidFill>
                  <a:schemeClr val="tx1">
                    <a:lumMod val="25000"/>
                    <a:lumOff val="75000"/>
                  </a:schemeClr>
                </a:solidFill>
              </a:ln>
            </p:spPr>
          </p:pic>
          <p:pic>
            <p:nvPicPr>
              <p:cNvPr id="202" name="Google Shape;202;p5" descr="Graphical user interface, text, application&#10;&#10;Description automatically generated"/>
              <p:cNvPicPr preferRelativeResize="0"/>
              <p:nvPr/>
            </p:nvPicPr>
            <p:blipFill rotWithShape="1">
              <a:blip r:embed="rId5">
                <a:alphaModFix/>
              </a:blip>
              <a:srcRect/>
              <a:stretch/>
            </p:blipFill>
            <p:spPr>
              <a:xfrm>
                <a:off x="4239186" y="3156714"/>
                <a:ext cx="3163377" cy="694791"/>
              </a:xfrm>
              <a:prstGeom prst="rect">
                <a:avLst/>
              </a:prstGeom>
              <a:noFill/>
              <a:ln w="9525" cap="flat" cmpd="sng">
                <a:noFill/>
                <a:prstDash val="solid"/>
                <a:round/>
                <a:headEnd type="none" w="sm" len="sm"/>
                <a:tailEnd type="none" w="sm" len="sm"/>
              </a:ln>
            </p:spPr>
          </p:pic>
        </p:grpSp>
        <p:sp>
          <p:nvSpPr>
            <p:cNvPr id="8" name="Google Shape;240;p8">
              <a:extLst>
                <a:ext uri="{FF2B5EF4-FFF2-40B4-BE49-F238E27FC236}">
                  <a16:creationId xmlns:a16="http://schemas.microsoft.com/office/drawing/2014/main" id="{6E9F6882-49DC-42D9-BD7C-F6B5429E162E}"/>
                </a:ext>
              </a:extLst>
            </p:cNvPr>
            <p:cNvSpPr/>
            <p:nvPr/>
          </p:nvSpPr>
          <p:spPr>
            <a:xfrm>
              <a:off x="5018284" y="3696234"/>
              <a:ext cx="534008" cy="98475"/>
            </a:xfrm>
            <a:prstGeom prst="rect">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 name="Google Shape;240;p8">
            <a:extLst>
              <a:ext uri="{FF2B5EF4-FFF2-40B4-BE49-F238E27FC236}">
                <a16:creationId xmlns:a16="http://schemas.microsoft.com/office/drawing/2014/main" id="{F938BE51-4CC9-4C63-BAAF-16028405109F}"/>
              </a:ext>
            </a:extLst>
          </p:cNvPr>
          <p:cNvSpPr/>
          <p:nvPr/>
        </p:nvSpPr>
        <p:spPr>
          <a:xfrm>
            <a:off x="1221652" y="3382075"/>
            <a:ext cx="273324" cy="118528"/>
          </a:xfrm>
          <a:prstGeom prst="rect">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 name="Straight Arrow Connector 16">
            <a:extLst>
              <a:ext uri="{FF2B5EF4-FFF2-40B4-BE49-F238E27FC236}">
                <a16:creationId xmlns:a16="http://schemas.microsoft.com/office/drawing/2014/main" id="{7F698B77-89B4-4746-AD8D-F2872539362D}"/>
              </a:ext>
            </a:extLst>
          </p:cNvPr>
          <p:cNvCxnSpPr>
            <a:cxnSpLocks/>
          </p:cNvCxnSpPr>
          <p:nvPr/>
        </p:nvCxnSpPr>
        <p:spPr>
          <a:xfrm>
            <a:off x="5757165" y="3750045"/>
            <a:ext cx="2483334" cy="11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05C1578-D66E-4390-96E9-343EE9249FB9}"/>
              </a:ext>
            </a:extLst>
          </p:cNvPr>
          <p:cNvGrpSpPr/>
          <p:nvPr/>
        </p:nvGrpSpPr>
        <p:grpSpPr>
          <a:xfrm>
            <a:off x="1497097" y="3442198"/>
            <a:ext cx="3689113" cy="320969"/>
            <a:chOff x="1543886" y="3455083"/>
            <a:chExt cx="3643152" cy="309298"/>
          </a:xfrm>
        </p:grpSpPr>
        <p:cxnSp>
          <p:nvCxnSpPr>
            <p:cNvPr id="24" name="Straight Arrow Connector 23">
              <a:extLst>
                <a:ext uri="{FF2B5EF4-FFF2-40B4-BE49-F238E27FC236}">
                  <a16:creationId xmlns:a16="http://schemas.microsoft.com/office/drawing/2014/main" id="{D5D5932E-3F63-4145-8CCF-74FF0FB9A2C8}"/>
                </a:ext>
              </a:extLst>
            </p:cNvPr>
            <p:cNvCxnSpPr>
              <a:cxnSpLocks/>
            </p:cNvCxnSpPr>
            <p:nvPr/>
          </p:nvCxnSpPr>
          <p:spPr>
            <a:xfrm flipV="1">
              <a:off x="1927504" y="3761214"/>
              <a:ext cx="3259534" cy="3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DFC54D8A-C51C-4A1F-8D75-EB61F2F85EB5}"/>
                </a:ext>
              </a:extLst>
            </p:cNvPr>
            <p:cNvCxnSpPr/>
            <p:nvPr/>
          </p:nvCxnSpPr>
          <p:spPr>
            <a:xfrm>
              <a:off x="1543886" y="3455083"/>
              <a:ext cx="381000" cy="302733"/>
            </a:xfrm>
            <a:prstGeom prst="bentConnector3">
              <a:avLst/>
            </a:prstGeom>
          </p:spPr>
          <p:style>
            <a:lnRef idx="1">
              <a:schemeClr val="accent1"/>
            </a:lnRef>
            <a:fillRef idx="0">
              <a:schemeClr val="accent1"/>
            </a:fillRef>
            <a:effectRef idx="0">
              <a:schemeClr val="accent1"/>
            </a:effectRef>
            <a:fontRef idx="minor">
              <a:schemeClr val="tx1"/>
            </a:fontRef>
          </p:style>
        </p:cxnSp>
      </p:grpSp>
      <p:sp>
        <p:nvSpPr>
          <p:cNvPr id="2" name="Google Shape;216;p6">
            <a:extLst>
              <a:ext uri="{FF2B5EF4-FFF2-40B4-BE49-F238E27FC236}">
                <a16:creationId xmlns:a16="http://schemas.microsoft.com/office/drawing/2014/main" id="{136EA19D-D9F6-4FFF-8062-662DB18CC014}"/>
              </a:ext>
            </a:extLst>
          </p:cNvPr>
          <p:cNvSpPr txBox="1"/>
          <p:nvPr/>
        </p:nvSpPr>
        <p:spPr>
          <a:xfrm>
            <a:off x="10121559" y="6056822"/>
            <a:ext cx="1652038" cy="242656"/>
          </a:xfrm>
          <a:prstGeom prst="rect">
            <a:avLst/>
          </a:prstGeom>
          <a:noFill/>
          <a:ln>
            <a:noFill/>
          </a:ln>
        </p:spPr>
        <p:txBody>
          <a:bodyPr spcFirstLastPara="1" wrap="square" lIns="0" tIns="45700" rIns="0" bIns="45700" anchor="t" anchorCtr="0">
            <a:normAutofit/>
          </a:bodyPr>
          <a:lstStyle/>
          <a:p>
            <a:pPr algn="r">
              <a:lnSpc>
                <a:spcPct val="90000"/>
              </a:lnSpc>
              <a:buClr>
                <a:schemeClr val="dk2"/>
              </a:buClr>
              <a:buSzPts val="1050"/>
            </a:pPr>
            <a:r>
              <a:rPr lang="en-US" sz="1050" dirty="0">
                <a:solidFill>
                  <a:schemeClr val="dk2"/>
                </a:solidFill>
                <a:latin typeface="Source Sans Pro"/>
                <a:ea typeface="Source Sans Pro"/>
                <a:cs typeface="Source Sans Pro"/>
                <a:sym typeface="Source Sans Pro"/>
              </a:rPr>
              <a:t>Source: Cigna</a:t>
            </a:r>
            <a:endParaRPr lang="en-US" dirty="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
        <p:cNvGrpSpPr/>
        <p:nvPr/>
      </p:nvGrpSpPr>
      <p:grpSpPr>
        <a:xfrm>
          <a:off x="0" y="0"/>
          <a:ext cx="0" cy="0"/>
          <a:chOff x="0" y="0"/>
          <a:chExt cx="0" cy="0"/>
        </a:xfrm>
      </p:grpSpPr>
      <p:sp>
        <p:nvSpPr>
          <p:cNvPr id="209" name="Google Shape;209;p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02-01 Design Review</a:t>
            </a:r>
            <a:endParaRPr sz="1200">
              <a:solidFill>
                <a:schemeClr val="dk1"/>
              </a:solidFill>
              <a:latin typeface="Calibri"/>
              <a:ea typeface="Calibri"/>
              <a:cs typeface="Calibri"/>
              <a:sym typeface="Calibri"/>
            </a:endParaRPr>
          </a:p>
        </p:txBody>
      </p:sp>
      <p:sp>
        <p:nvSpPr>
          <p:cNvPr id="210" name="Google Shape;210;p6"/>
          <p:cNvSpPr txBox="1">
            <a:spLocks noGrp="1"/>
          </p:cNvSpPr>
          <p:nvPr>
            <p:ph type="body" idx="1"/>
          </p:nvPr>
        </p:nvSpPr>
        <p:spPr>
          <a:xfrm>
            <a:off x="341868"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400">
                <a:latin typeface="Source Sans Pro"/>
                <a:ea typeface="Source Sans Pro"/>
                <a:cs typeface="Source Sans Pro"/>
                <a:sym typeface="Source Sans Pro"/>
              </a:rPr>
              <a:t>KEY THEMES</a:t>
            </a:r>
            <a:endParaRPr/>
          </a:p>
        </p:txBody>
      </p:sp>
      <p:sp>
        <p:nvSpPr>
          <p:cNvPr id="211" name="Google Shape;211;p6"/>
          <p:cNvSpPr txBox="1"/>
          <p:nvPr/>
        </p:nvSpPr>
        <p:spPr>
          <a:xfrm>
            <a:off x="320246" y="831349"/>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1"/>
                </a:solidFill>
                <a:latin typeface="PT Serif"/>
                <a:sym typeface="PT Serif"/>
              </a:rPr>
              <a:t>Contextual help</a:t>
            </a:r>
            <a:endParaRPr lang="en-US" dirty="0"/>
          </a:p>
        </p:txBody>
      </p:sp>
      <p:sp>
        <p:nvSpPr>
          <p:cNvPr id="212" name="Google Shape;212;p6"/>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rgbClr val="747C74"/>
                </a:solidFill>
                <a:latin typeface="Source Sans Pro"/>
                <a:ea typeface="Source Sans Pro"/>
                <a:cs typeface="Source Sans Pro"/>
                <a:sym typeface="Source Sans Pro"/>
              </a:rPr>
              <a:t>Comparative Research</a:t>
            </a:r>
            <a:endParaRPr sz="1200">
              <a:solidFill>
                <a:schemeClr val="dk1"/>
              </a:solidFill>
              <a:latin typeface="Calibri"/>
              <a:ea typeface="Calibri"/>
              <a:cs typeface="Calibri"/>
              <a:sym typeface="Calibri"/>
            </a:endParaRPr>
          </a:p>
        </p:txBody>
      </p:sp>
      <p:sp>
        <p:nvSpPr>
          <p:cNvPr id="213" name="Google Shape;213;p6"/>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11</a:t>
            </a:fld>
            <a:endParaRPr>
              <a:solidFill>
                <a:srgbClr val="747C74"/>
              </a:solidFill>
              <a:latin typeface="Source Sans Pro"/>
              <a:ea typeface="Source Sans Pro"/>
              <a:cs typeface="Source Sans Pro"/>
              <a:sym typeface="Source Sans Pro"/>
            </a:endParaRPr>
          </a:p>
        </p:txBody>
      </p:sp>
      <p:pic>
        <p:nvPicPr>
          <p:cNvPr id="214" name="Google Shape;214;p6" descr="Graphical user interface, text, application, email&#10;&#10;Description automatically generated"/>
          <p:cNvPicPr preferRelativeResize="0"/>
          <p:nvPr/>
        </p:nvPicPr>
        <p:blipFill rotWithShape="1">
          <a:blip r:embed="rId3">
            <a:alphaModFix/>
          </a:blip>
          <a:srcRect/>
          <a:stretch/>
        </p:blipFill>
        <p:spPr>
          <a:xfrm>
            <a:off x="4684853" y="2758896"/>
            <a:ext cx="3295428" cy="3233585"/>
          </a:xfrm>
          <a:prstGeom prst="rect">
            <a:avLst/>
          </a:prstGeom>
          <a:noFill/>
          <a:ln w="9525" cap="flat" cmpd="sng">
            <a:solidFill>
              <a:srgbClr val="C7C7C7"/>
            </a:solidFill>
            <a:prstDash val="solid"/>
            <a:round/>
            <a:headEnd type="none" w="sm" len="sm"/>
            <a:tailEnd type="none" w="sm" len="sm"/>
          </a:ln>
        </p:spPr>
      </p:pic>
      <p:sp>
        <p:nvSpPr>
          <p:cNvPr id="215" name="Google Shape;215;p6"/>
          <p:cNvSpPr txBox="1"/>
          <p:nvPr/>
        </p:nvSpPr>
        <p:spPr>
          <a:xfrm>
            <a:off x="418569" y="1844132"/>
            <a:ext cx="3817376" cy="3452802"/>
          </a:xfrm>
          <a:prstGeom prst="rect">
            <a:avLst/>
          </a:prstGeom>
          <a:noFill/>
          <a:ln>
            <a:noFill/>
          </a:ln>
        </p:spPr>
        <p:txBody>
          <a:bodyPr spcFirstLastPara="1" wrap="square" lIns="0" tIns="45700" rIns="91425" bIns="45700" anchor="t" anchorCtr="0">
            <a:noAutofit/>
          </a:bodyPr>
          <a:lstStyle/>
          <a:p>
            <a:pPr marL="228600" indent="-228600">
              <a:lnSpc>
                <a:spcPct val="90000"/>
              </a:lnSpc>
              <a:buSzPts val="1280"/>
              <a:buFont typeface="Noto Sans Symbols,Sans-Serif"/>
              <a:buChar char="▪"/>
            </a:pPr>
            <a:endParaRPr lang="en-US" sz="1600" dirty="0">
              <a:solidFill>
                <a:schemeClr val="dk2"/>
              </a:solidFill>
              <a:latin typeface="PT Serif"/>
              <a:ea typeface="PT Serif"/>
            </a:endParaRPr>
          </a:p>
          <a:p>
            <a:pPr marL="228600" indent="-228600">
              <a:lnSpc>
                <a:spcPct val="90000"/>
              </a:lnSpc>
              <a:buClr>
                <a:srgbClr val="0071BF"/>
              </a:buClr>
              <a:buSzPts val="1280"/>
              <a:buFont typeface="Noto Sans Symbols"/>
              <a:buChar char="▪"/>
            </a:pPr>
            <a:r>
              <a:rPr lang="en-US" sz="1600" dirty="0">
                <a:solidFill>
                  <a:schemeClr val="bg2"/>
                </a:solidFill>
                <a:latin typeface="PT Serif"/>
                <a:ea typeface="PT Serif"/>
                <a:sym typeface="PT Serif"/>
              </a:rPr>
              <a:t>Quick links are often utilized for delivery preferences (if that setting is managed at a profile-level), as well as related references/key information around the document type.</a:t>
            </a:r>
            <a:endParaRPr lang="en-US" sz="1600" dirty="0">
              <a:solidFill>
                <a:schemeClr val="bg2"/>
              </a:solidFill>
              <a:latin typeface="PT Serif"/>
              <a:ea typeface="PT Serif"/>
            </a:endParaRPr>
          </a:p>
          <a:p>
            <a:pPr marL="228600" indent="-228600">
              <a:lnSpc>
                <a:spcPct val="90000"/>
              </a:lnSpc>
              <a:buClr>
                <a:srgbClr val="0071BF"/>
              </a:buClr>
              <a:buSzPts val="1280"/>
              <a:buFont typeface="Noto Sans Symbols"/>
              <a:buChar char="▪"/>
            </a:pPr>
            <a:endParaRPr lang="en-US" sz="1600" dirty="0">
              <a:solidFill>
                <a:schemeClr val="dk2"/>
              </a:solidFill>
              <a:latin typeface="PT Serif"/>
              <a:ea typeface="PT Serif"/>
              <a:cs typeface="PT Serif"/>
              <a:sym typeface="PT Serif"/>
            </a:endParaRPr>
          </a:p>
          <a:p>
            <a:pPr marL="228600" indent="-228600">
              <a:lnSpc>
                <a:spcPct val="90000"/>
              </a:lnSpc>
              <a:buClr>
                <a:srgbClr val="0071BF"/>
              </a:buClr>
              <a:buSzPts val="1280"/>
              <a:buFont typeface="Noto Sans Symbols"/>
              <a:buChar char="▪"/>
            </a:pPr>
            <a:r>
              <a:rPr lang="en-US" sz="1600" dirty="0">
                <a:solidFill>
                  <a:schemeClr val="dk2"/>
                </a:solidFill>
                <a:latin typeface="PT Serif"/>
                <a:ea typeface="PT Serif"/>
                <a:cs typeface="PT Serif"/>
                <a:sym typeface="PT Serif"/>
              </a:rPr>
              <a:t>Prompt(s) to opt in to paperless is associated with the relevant artifact.</a:t>
            </a:r>
            <a:endParaRPr sz="1600" dirty="0">
              <a:solidFill>
                <a:schemeClr val="dk2"/>
              </a:solidFill>
              <a:latin typeface="PT Serif"/>
              <a:ea typeface="PT Serif"/>
              <a:cs typeface="PT Serif"/>
            </a:endParaRPr>
          </a:p>
          <a:p>
            <a:pPr marL="228600" indent="-228600">
              <a:lnSpc>
                <a:spcPct val="90000"/>
              </a:lnSpc>
              <a:spcBef>
                <a:spcPts val="1000"/>
              </a:spcBef>
              <a:buClr>
                <a:srgbClr val="0071BF"/>
              </a:buClr>
              <a:buSzPts val="1280"/>
              <a:buFont typeface="Noto Sans Symbols"/>
              <a:buChar char="▪"/>
            </a:pPr>
            <a:r>
              <a:rPr lang="en-US" sz="1600" dirty="0">
                <a:solidFill>
                  <a:schemeClr val="bg2"/>
                </a:solidFill>
                <a:latin typeface="PT Serif"/>
                <a:ea typeface="PT Serif"/>
                <a:sym typeface="PT Serif"/>
              </a:rPr>
              <a:t>If a user is already enrolled in paperless, the status is indicated to a user (as well guidance on how to adjust that setting)</a:t>
            </a:r>
            <a:r>
              <a:rPr lang="en-US" sz="1600" dirty="0">
                <a:solidFill>
                  <a:schemeClr val="dk2"/>
                </a:solidFill>
                <a:latin typeface="PT Serif"/>
                <a:ea typeface="PT Serif"/>
                <a:cs typeface="PT Serif"/>
                <a:sym typeface="PT Serif"/>
              </a:rPr>
              <a:t>. </a:t>
            </a:r>
            <a:endParaRPr dirty="0">
              <a:solidFill>
                <a:schemeClr val="dk2"/>
              </a:solidFill>
            </a:endParaRPr>
          </a:p>
          <a:p>
            <a:pPr marR="0" lvl="0" algn="l" rtl="0">
              <a:lnSpc>
                <a:spcPct val="90000"/>
              </a:lnSpc>
              <a:spcBef>
                <a:spcPts val="1000"/>
              </a:spcBef>
              <a:spcAft>
                <a:spcPts val="0"/>
              </a:spcAft>
              <a:buClr>
                <a:srgbClr val="303A46"/>
              </a:buClr>
              <a:buSzPts val="2800"/>
              <a:buFont typeface="Arial"/>
              <a:buNone/>
            </a:pPr>
            <a:endParaRPr sz="2800">
              <a:solidFill>
                <a:schemeClr val="dk2"/>
              </a:solidFill>
              <a:latin typeface="PT Serif"/>
              <a:ea typeface="PT Serif"/>
              <a:cs typeface="PT Serif"/>
            </a:endParaRPr>
          </a:p>
        </p:txBody>
      </p:sp>
      <p:sp>
        <p:nvSpPr>
          <p:cNvPr id="216" name="Google Shape;216;p6"/>
          <p:cNvSpPr txBox="1"/>
          <p:nvPr/>
        </p:nvSpPr>
        <p:spPr>
          <a:xfrm>
            <a:off x="10121559" y="6056822"/>
            <a:ext cx="1652038" cy="242656"/>
          </a:xfrm>
          <a:prstGeom prst="rect">
            <a:avLst/>
          </a:prstGeom>
          <a:noFill/>
          <a:ln>
            <a:noFill/>
          </a:ln>
        </p:spPr>
        <p:txBody>
          <a:bodyPr spcFirstLastPara="1" wrap="square" lIns="0" tIns="45700" rIns="0" bIns="45700" anchor="t" anchorCtr="0">
            <a:normAutofit/>
          </a:bodyPr>
          <a:lstStyle/>
          <a:p>
            <a:pPr algn="r">
              <a:lnSpc>
                <a:spcPct val="90000"/>
              </a:lnSpc>
              <a:buClr>
                <a:schemeClr val="dk2"/>
              </a:buClr>
              <a:buSzPts val="1050"/>
            </a:pPr>
            <a:r>
              <a:rPr lang="en-US" sz="1050" dirty="0">
                <a:solidFill>
                  <a:schemeClr val="dk2"/>
                </a:solidFill>
                <a:latin typeface="Source Sans Pro"/>
                <a:ea typeface="Source Sans Pro"/>
                <a:cs typeface="Source Sans Pro"/>
                <a:sym typeface="Source Sans Pro"/>
              </a:rPr>
              <a:t>Source: Humana, Wells Fargo</a:t>
            </a:r>
            <a:endParaRPr lang="en-US" dirty="0">
              <a:solidFill>
                <a:schemeClr val="dk2"/>
              </a:solidFill>
            </a:endParaRPr>
          </a:p>
        </p:txBody>
      </p:sp>
      <p:grpSp>
        <p:nvGrpSpPr>
          <p:cNvPr id="4" name="Group 3">
            <a:extLst>
              <a:ext uri="{FF2B5EF4-FFF2-40B4-BE49-F238E27FC236}">
                <a16:creationId xmlns:a16="http://schemas.microsoft.com/office/drawing/2014/main" id="{228BFBE0-EDF8-4D4F-9B00-28F78E791C7A}"/>
              </a:ext>
            </a:extLst>
          </p:cNvPr>
          <p:cNvGrpSpPr/>
          <p:nvPr/>
        </p:nvGrpSpPr>
        <p:grpSpPr>
          <a:xfrm>
            <a:off x="8177608" y="1181259"/>
            <a:ext cx="3578306" cy="4812092"/>
            <a:chOff x="7448773" y="149525"/>
            <a:chExt cx="4569580" cy="6147277"/>
          </a:xfrm>
        </p:grpSpPr>
        <p:pic>
          <p:nvPicPr>
            <p:cNvPr id="2" name="Google Shape;238;p8" descr="Graphical user interface, text, application, email&#10;&#10;Description automatically generated">
              <a:extLst>
                <a:ext uri="{FF2B5EF4-FFF2-40B4-BE49-F238E27FC236}">
                  <a16:creationId xmlns:a16="http://schemas.microsoft.com/office/drawing/2014/main" id="{E496620B-C8CF-49ED-8F66-389B9299AF34}"/>
                </a:ext>
              </a:extLst>
            </p:cNvPr>
            <p:cNvPicPr preferRelativeResize="0"/>
            <p:nvPr/>
          </p:nvPicPr>
          <p:blipFill rotWithShape="1">
            <a:blip r:embed="rId4">
              <a:alphaModFix/>
            </a:blip>
            <a:srcRect r="1111" b="18122"/>
            <a:stretch/>
          </p:blipFill>
          <p:spPr>
            <a:xfrm>
              <a:off x="7448773" y="149525"/>
              <a:ext cx="4569516" cy="6147277"/>
            </a:xfrm>
            <a:prstGeom prst="rect">
              <a:avLst/>
            </a:prstGeom>
            <a:noFill/>
            <a:ln>
              <a:solidFill>
                <a:schemeClr val="tx1">
                  <a:lumMod val="25000"/>
                  <a:lumOff val="75000"/>
                </a:schemeClr>
              </a:solidFill>
            </a:ln>
          </p:spPr>
        </p:pic>
        <p:sp>
          <p:nvSpPr>
            <p:cNvPr id="5" name="Google Shape;240;p8">
              <a:extLst>
                <a:ext uri="{FF2B5EF4-FFF2-40B4-BE49-F238E27FC236}">
                  <a16:creationId xmlns:a16="http://schemas.microsoft.com/office/drawing/2014/main" id="{110F1ACC-7E30-419C-BE5C-E2BDEC502067}"/>
                </a:ext>
              </a:extLst>
            </p:cNvPr>
            <p:cNvSpPr/>
            <p:nvPr/>
          </p:nvSpPr>
          <p:spPr>
            <a:xfrm>
              <a:off x="7545125" y="2423044"/>
              <a:ext cx="4385093" cy="1534230"/>
            </a:xfrm>
            <a:prstGeom prst="rect">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39;p8">
              <a:extLst>
                <a:ext uri="{FF2B5EF4-FFF2-40B4-BE49-F238E27FC236}">
                  <a16:creationId xmlns:a16="http://schemas.microsoft.com/office/drawing/2014/main" id="{1465A4D4-58FC-45F7-92CC-001057275A26}"/>
                </a:ext>
              </a:extLst>
            </p:cNvPr>
            <p:cNvSpPr/>
            <p:nvPr/>
          </p:nvSpPr>
          <p:spPr>
            <a:xfrm>
              <a:off x="10804985" y="739291"/>
              <a:ext cx="1213368" cy="579105"/>
            </a:xfrm>
            <a:prstGeom prst="rect">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
        <p:cNvGrpSpPr/>
        <p:nvPr/>
      </p:nvGrpSpPr>
      <p:grpSpPr>
        <a:xfrm>
          <a:off x="0" y="0"/>
          <a:ext cx="0" cy="0"/>
          <a:chOff x="0" y="0"/>
          <a:chExt cx="0" cy="0"/>
        </a:xfrm>
      </p:grpSpPr>
      <p:sp>
        <p:nvSpPr>
          <p:cNvPr id="221" name="Google Shape;221;p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02-01 Design Review</a:t>
            </a:r>
            <a:endParaRPr sz="1200">
              <a:solidFill>
                <a:schemeClr val="dk1"/>
              </a:solidFill>
              <a:latin typeface="Calibri"/>
              <a:ea typeface="Calibri"/>
              <a:cs typeface="Calibri"/>
              <a:sym typeface="Calibri"/>
            </a:endParaRPr>
          </a:p>
        </p:txBody>
      </p:sp>
      <p:sp>
        <p:nvSpPr>
          <p:cNvPr id="222" name="Google Shape;222;p7"/>
          <p:cNvSpPr txBox="1">
            <a:spLocks noGrp="1"/>
          </p:cNvSpPr>
          <p:nvPr>
            <p:ph type="body" idx="1"/>
          </p:nvPr>
        </p:nvSpPr>
        <p:spPr>
          <a:xfrm>
            <a:off x="341868"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400">
                <a:latin typeface="Source Sans Pro"/>
                <a:ea typeface="Source Sans Pro"/>
                <a:cs typeface="Source Sans Pro"/>
                <a:sym typeface="Source Sans Pro"/>
              </a:rPr>
              <a:t>KEY THEMES</a:t>
            </a:r>
            <a:endParaRPr/>
          </a:p>
        </p:txBody>
      </p:sp>
      <p:sp>
        <p:nvSpPr>
          <p:cNvPr id="223" name="Google Shape;223;p7"/>
          <p:cNvSpPr txBox="1"/>
          <p:nvPr/>
        </p:nvSpPr>
        <p:spPr>
          <a:xfrm>
            <a:off x="320246" y="831349"/>
            <a:ext cx="11452654" cy="746983"/>
          </a:xfrm>
          <a:prstGeom prst="rect">
            <a:avLst/>
          </a:prstGeom>
          <a:noFill/>
          <a:ln>
            <a:noFill/>
          </a:ln>
        </p:spPr>
        <p:txBody>
          <a:bodyPr spcFirstLastPara="1" wrap="square" lIns="91425" tIns="45700" rIns="91425" bIns="45700" anchor="t" anchorCtr="0">
            <a:noAutofit/>
          </a:bodyPr>
          <a:lstStyle/>
          <a:p>
            <a:pPr>
              <a:lnSpc>
                <a:spcPct val="90000"/>
              </a:lnSpc>
              <a:buClr>
                <a:schemeClr val="dk1"/>
              </a:buClr>
              <a:buSzPts val="3600"/>
            </a:pPr>
            <a:r>
              <a:rPr lang="en-US" sz="3600" dirty="0">
                <a:solidFill>
                  <a:schemeClr val="dk1"/>
                </a:solidFill>
                <a:latin typeface="PT Serif"/>
                <a:ea typeface="PT Serif"/>
                <a:cs typeface="PT Serif"/>
                <a:sym typeface="PT Serif"/>
              </a:rPr>
              <a:t>Contextual help continued</a:t>
            </a:r>
            <a:endParaRPr lang="en-US" sz="3600">
              <a:solidFill>
                <a:schemeClr val="dk1"/>
              </a:solidFill>
              <a:latin typeface="PT Serif"/>
              <a:ea typeface="PT Serif"/>
              <a:cs typeface="PT Serif"/>
              <a:sym typeface="PT Serif"/>
            </a:endParaRPr>
          </a:p>
        </p:txBody>
      </p:sp>
      <p:sp>
        <p:nvSpPr>
          <p:cNvPr id="224" name="Google Shape;224;p7"/>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rgbClr val="747C74"/>
                </a:solidFill>
                <a:latin typeface="Source Sans Pro"/>
                <a:ea typeface="Source Sans Pro"/>
                <a:cs typeface="Source Sans Pro"/>
                <a:sym typeface="Source Sans Pro"/>
              </a:rPr>
              <a:t>Comparative Research</a:t>
            </a:r>
            <a:endParaRPr sz="1200">
              <a:solidFill>
                <a:schemeClr val="dk1"/>
              </a:solidFill>
              <a:latin typeface="Calibri"/>
              <a:ea typeface="Calibri"/>
              <a:cs typeface="Calibri"/>
              <a:sym typeface="Calibri"/>
            </a:endParaRPr>
          </a:p>
        </p:txBody>
      </p:sp>
      <p:sp>
        <p:nvSpPr>
          <p:cNvPr id="225" name="Google Shape;225;p7"/>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12</a:t>
            </a:fld>
            <a:endParaRPr>
              <a:solidFill>
                <a:srgbClr val="747C74"/>
              </a:solidFill>
              <a:latin typeface="Source Sans Pro"/>
              <a:ea typeface="Source Sans Pro"/>
              <a:cs typeface="Source Sans Pro"/>
              <a:sym typeface="Source Sans Pro"/>
            </a:endParaRPr>
          </a:p>
        </p:txBody>
      </p:sp>
      <p:pic>
        <p:nvPicPr>
          <p:cNvPr id="226" name="Google Shape;226;p7" descr="Graphical user interface, text, application&#10;&#10;Description automatically generated"/>
          <p:cNvPicPr preferRelativeResize="0"/>
          <p:nvPr/>
        </p:nvPicPr>
        <p:blipFill rotWithShape="1">
          <a:blip r:embed="rId3">
            <a:alphaModFix/>
          </a:blip>
          <a:srcRect l="660" t="8007" r="792" b="2235"/>
          <a:stretch/>
        </p:blipFill>
        <p:spPr>
          <a:xfrm>
            <a:off x="7213911" y="3036867"/>
            <a:ext cx="4559813" cy="2949642"/>
          </a:xfrm>
          <a:prstGeom prst="rect">
            <a:avLst/>
          </a:prstGeom>
          <a:noFill/>
          <a:ln w="9525" cap="flat" cmpd="sng">
            <a:solidFill>
              <a:srgbClr val="C7C7C7"/>
            </a:solidFill>
            <a:prstDash val="solid"/>
            <a:round/>
            <a:headEnd type="none" w="sm" len="sm"/>
            <a:tailEnd type="none" w="sm" len="sm"/>
          </a:ln>
        </p:spPr>
      </p:pic>
      <p:sp>
        <p:nvSpPr>
          <p:cNvPr id="227" name="Google Shape;227;p7"/>
          <p:cNvSpPr txBox="1"/>
          <p:nvPr/>
        </p:nvSpPr>
        <p:spPr>
          <a:xfrm>
            <a:off x="8390349" y="6056822"/>
            <a:ext cx="3383248" cy="242656"/>
          </a:xfrm>
          <a:prstGeom prst="rect">
            <a:avLst/>
          </a:prstGeom>
          <a:noFill/>
          <a:ln>
            <a:noFill/>
          </a:ln>
        </p:spPr>
        <p:txBody>
          <a:bodyPr spcFirstLastPara="1" wrap="square" lIns="0" tIns="45700" rIns="0" bIns="45700" anchor="t" anchorCtr="0">
            <a:normAutofit/>
          </a:bodyPr>
          <a:lstStyle/>
          <a:p>
            <a:pPr algn="r">
              <a:lnSpc>
                <a:spcPct val="90000"/>
              </a:lnSpc>
              <a:buClr>
                <a:schemeClr val="dk2"/>
              </a:buClr>
              <a:buSzPts val="1050"/>
            </a:pPr>
            <a:r>
              <a:rPr lang="en-US" sz="1050" dirty="0">
                <a:solidFill>
                  <a:schemeClr val="dk2"/>
                </a:solidFill>
                <a:latin typeface="Source Sans Pro"/>
                <a:ea typeface="Source Sans Pro"/>
                <a:cs typeface="Source Sans Pro"/>
                <a:sym typeface="Source Sans Pro"/>
              </a:rPr>
              <a:t>Source: Cigna, Humana, </a:t>
            </a:r>
            <a:r>
              <a:rPr lang="en-US" sz="1050" dirty="0" err="1">
                <a:solidFill>
                  <a:schemeClr val="dk2"/>
                </a:solidFill>
                <a:latin typeface="Source Sans Pro"/>
                <a:ea typeface="Source Sans Pro"/>
                <a:cs typeface="Source Sans Pro"/>
                <a:sym typeface="Source Sans Pro"/>
              </a:rPr>
              <a:t>Fedloan</a:t>
            </a:r>
            <a:r>
              <a:rPr lang="en-US" sz="1050" dirty="0">
                <a:solidFill>
                  <a:schemeClr val="dk2"/>
                </a:solidFill>
                <a:latin typeface="Source Sans Pro"/>
                <a:ea typeface="Source Sans Pro"/>
                <a:cs typeface="Source Sans Pro"/>
                <a:sym typeface="Source Sans Pro"/>
              </a:rPr>
              <a:t> Servicing</a:t>
            </a:r>
            <a:endParaRPr lang="en-US" dirty="0">
              <a:solidFill>
                <a:schemeClr val="dk2"/>
              </a:solidFill>
            </a:endParaRPr>
          </a:p>
        </p:txBody>
      </p:sp>
      <p:sp>
        <p:nvSpPr>
          <p:cNvPr id="228" name="Google Shape;228;p7"/>
          <p:cNvSpPr txBox="1"/>
          <p:nvPr/>
        </p:nvSpPr>
        <p:spPr>
          <a:xfrm>
            <a:off x="418568" y="1851459"/>
            <a:ext cx="3698063" cy="2005821"/>
          </a:xfrm>
          <a:prstGeom prst="rect">
            <a:avLst/>
          </a:prstGeom>
          <a:noFill/>
          <a:ln>
            <a:noFill/>
          </a:ln>
        </p:spPr>
        <p:txBody>
          <a:bodyPr spcFirstLastPara="1" wrap="square" lIns="0" tIns="45700" rIns="91425" bIns="45700" anchor="t" anchorCtr="0">
            <a:noAutofit/>
          </a:bodyPr>
          <a:lstStyle/>
          <a:p>
            <a:pPr marL="228600" indent="-228600">
              <a:lnSpc>
                <a:spcPct val="90000"/>
              </a:lnSpc>
              <a:spcAft>
                <a:spcPts val="1200"/>
              </a:spcAft>
              <a:buClr>
                <a:srgbClr val="0071BF"/>
              </a:buClr>
              <a:buSzPts val="1280"/>
              <a:buFont typeface="Noto Sans Symbols"/>
              <a:buChar char="▪"/>
            </a:pPr>
            <a:r>
              <a:rPr lang="en-US" sz="1600" dirty="0">
                <a:solidFill>
                  <a:schemeClr val="bg2"/>
                </a:solidFill>
                <a:latin typeface="PT Serif"/>
                <a:ea typeface="PT Serif"/>
                <a:sym typeface="PT Serif"/>
              </a:rPr>
              <a:t>Frequently asked questions around</a:t>
            </a:r>
            <a:br>
              <a:rPr lang="en-US" sz="1600" dirty="0">
                <a:solidFill>
                  <a:schemeClr val="bg2"/>
                </a:solidFill>
                <a:latin typeface="PT Serif"/>
                <a:ea typeface="PT Serif"/>
              </a:rPr>
            </a:br>
            <a:r>
              <a:rPr lang="en-US" sz="1600" dirty="0">
                <a:solidFill>
                  <a:schemeClr val="bg2"/>
                </a:solidFill>
                <a:latin typeface="PT Serif"/>
                <a:ea typeface="PT Serif"/>
                <a:sym typeface="PT Serif"/>
              </a:rPr>
              <a:t>taxes, form documents, etc. are either provided on the same page or have a </a:t>
            </a:r>
            <a:r>
              <a:rPr lang="en-US" sz="1600" dirty="0" err="1">
                <a:solidFill>
                  <a:schemeClr val="bg2"/>
                </a:solidFill>
                <a:latin typeface="PT Serif"/>
                <a:ea typeface="PT Serif"/>
                <a:sym typeface="PT Serif"/>
              </a:rPr>
              <a:t>quicklink</a:t>
            </a:r>
            <a:r>
              <a:rPr lang="en-US" sz="1600" dirty="0">
                <a:solidFill>
                  <a:schemeClr val="bg2"/>
                </a:solidFill>
                <a:latin typeface="PT Serif"/>
                <a:ea typeface="PT Serif"/>
                <a:sym typeface="PT Serif"/>
              </a:rPr>
              <a:t> for easy reference</a:t>
            </a:r>
            <a:r>
              <a:rPr lang="en-US" sz="1600" dirty="0">
                <a:solidFill>
                  <a:schemeClr val="bg2"/>
                </a:solidFill>
                <a:latin typeface="PT Serif"/>
                <a:ea typeface="PT Serif"/>
                <a:cs typeface="PT Serif"/>
                <a:sym typeface="PT Serif"/>
              </a:rPr>
              <a:t>. </a:t>
            </a:r>
            <a:endParaRPr lang="en-US" sz="1600" dirty="0">
              <a:solidFill>
                <a:schemeClr val="bg2"/>
              </a:solidFill>
              <a:latin typeface="PT Serif"/>
              <a:ea typeface="PT Serif"/>
              <a:cs typeface="PT Serif"/>
            </a:endParaRPr>
          </a:p>
          <a:p>
            <a:pPr marL="228600" indent="-228600">
              <a:lnSpc>
                <a:spcPct val="90000"/>
              </a:lnSpc>
              <a:spcAft>
                <a:spcPts val="1200"/>
              </a:spcAft>
              <a:buClr>
                <a:srgbClr val="0071BF"/>
              </a:buClr>
              <a:buSzPts val="1280"/>
              <a:buFont typeface="Noto Sans Symbols"/>
              <a:buChar char="▪"/>
            </a:pPr>
            <a:r>
              <a:rPr lang="en-US" sz="1600" dirty="0">
                <a:solidFill>
                  <a:schemeClr val="bg2"/>
                </a:solidFill>
                <a:latin typeface="PT Serif"/>
                <a:ea typeface="PT Serif"/>
                <a:cs typeface="PT Serif"/>
              </a:rPr>
              <a:t>Help center contact information is also often provided</a:t>
            </a:r>
          </a:p>
          <a:p>
            <a:pPr marL="228600" indent="-228600">
              <a:lnSpc>
                <a:spcPct val="90000"/>
              </a:lnSpc>
              <a:buClr>
                <a:srgbClr val="0071BF"/>
              </a:buClr>
              <a:buSzPts val="1280"/>
              <a:buFont typeface="Noto Sans Symbols"/>
              <a:buChar char="▪"/>
            </a:pPr>
            <a:endParaRPr lang="en-US" sz="1600" dirty="0">
              <a:solidFill>
                <a:schemeClr val="dk2"/>
              </a:solidFill>
              <a:latin typeface="PT Serif"/>
              <a:ea typeface="PT Serif"/>
              <a:cs typeface="PT Serif"/>
            </a:endParaRPr>
          </a:p>
        </p:txBody>
      </p:sp>
      <p:pic>
        <p:nvPicPr>
          <p:cNvPr id="3" name="Picture 3" descr="Graphical user interface, text, application&#10;&#10;Description automatically generated">
            <a:extLst>
              <a:ext uri="{FF2B5EF4-FFF2-40B4-BE49-F238E27FC236}">
                <a16:creationId xmlns:a16="http://schemas.microsoft.com/office/drawing/2014/main" id="{23A6DFF3-0A3F-4956-A03E-1FF5D94FC3CF}"/>
              </a:ext>
            </a:extLst>
          </p:cNvPr>
          <p:cNvPicPr>
            <a:picLocks noChangeAspect="1"/>
          </p:cNvPicPr>
          <p:nvPr/>
        </p:nvPicPr>
        <p:blipFill>
          <a:blip r:embed="rId4"/>
          <a:stretch>
            <a:fillRect/>
          </a:stretch>
        </p:blipFill>
        <p:spPr>
          <a:xfrm>
            <a:off x="4403558" y="3983016"/>
            <a:ext cx="2669674" cy="2006809"/>
          </a:xfrm>
          <a:prstGeom prst="rect">
            <a:avLst/>
          </a:prstGeom>
          <a:ln>
            <a:solidFill>
              <a:schemeClr val="tx1">
                <a:lumMod val="25000"/>
                <a:lumOff val="75000"/>
              </a:schemeClr>
            </a:solidFill>
          </a:ln>
        </p:spPr>
      </p:pic>
      <p:pic>
        <p:nvPicPr>
          <p:cNvPr id="4" name="Picture 4" descr="A picture containing graphical user interface&#10;&#10;Description automatically generated">
            <a:extLst>
              <a:ext uri="{FF2B5EF4-FFF2-40B4-BE49-F238E27FC236}">
                <a16:creationId xmlns:a16="http://schemas.microsoft.com/office/drawing/2014/main" id="{8D313C08-6A86-4A20-9F86-47ED156A18A9}"/>
              </a:ext>
            </a:extLst>
          </p:cNvPr>
          <p:cNvPicPr>
            <a:picLocks noChangeAspect="1"/>
          </p:cNvPicPr>
          <p:nvPr/>
        </p:nvPicPr>
        <p:blipFill>
          <a:blip r:embed="rId5"/>
          <a:stretch>
            <a:fillRect/>
          </a:stretch>
        </p:blipFill>
        <p:spPr>
          <a:xfrm>
            <a:off x="4403558" y="3036088"/>
            <a:ext cx="2669674" cy="819243"/>
          </a:xfrm>
          <a:prstGeom prst="rect">
            <a:avLst/>
          </a:prstGeom>
          <a:ln>
            <a:solidFill>
              <a:schemeClr val="tx1">
                <a:lumMod val="25000"/>
                <a:lumOff val="75000"/>
              </a:schemeClr>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6"/>
        <p:cNvGrpSpPr/>
        <p:nvPr/>
      </p:nvGrpSpPr>
      <p:grpSpPr>
        <a:xfrm>
          <a:off x="0" y="0"/>
          <a:ext cx="0" cy="0"/>
          <a:chOff x="0" y="0"/>
          <a:chExt cx="0" cy="0"/>
        </a:xfrm>
      </p:grpSpPr>
      <p:sp>
        <p:nvSpPr>
          <p:cNvPr id="247" name="Google Shape;247;p9"/>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02-01 Design Review</a:t>
            </a:r>
            <a:endParaRPr sz="1200">
              <a:solidFill>
                <a:schemeClr val="dk1"/>
              </a:solidFill>
              <a:latin typeface="Calibri"/>
              <a:ea typeface="Calibri"/>
              <a:cs typeface="Calibri"/>
              <a:sym typeface="Calibri"/>
            </a:endParaRPr>
          </a:p>
        </p:txBody>
      </p:sp>
      <p:sp>
        <p:nvSpPr>
          <p:cNvPr id="248" name="Google Shape;248;p9"/>
          <p:cNvSpPr txBox="1">
            <a:spLocks noGrp="1"/>
          </p:cNvSpPr>
          <p:nvPr>
            <p:ph type="body" idx="1"/>
          </p:nvPr>
        </p:nvSpPr>
        <p:spPr>
          <a:xfrm>
            <a:off x="341868"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400">
                <a:latin typeface="Source Sans Pro"/>
                <a:ea typeface="Source Sans Pro"/>
                <a:cs typeface="Source Sans Pro"/>
                <a:sym typeface="Source Sans Pro"/>
              </a:rPr>
              <a:t>KEY THEMES</a:t>
            </a:r>
            <a:endParaRPr/>
          </a:p>
        </p:txBody>
      </p:sp>
      <p:sp>
        <p:nvSpPr>
          <p:cNvPr id="249" name="Google Shape;249;p9"/>
          <p:cNvSpPr txBox="1"/>
          <p:nvPr/>
        </p:nvSpPr>
        <p:spPr>
          <a:xfrm>
            <a:off x="320246" y="831349"/>
            <a:ext cx="11452654" cy="7469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600">
                <a:solidFill>
                  <a:schemeClr val="dk1"/>
                </a:solidFill>
                <a:latin typeface="PT Serif"/>
                <a:ea typeface="PT Serif"/>
                <a:cs typeface="PT Serif"/>
                <a:sym typeface="PT Serif"/>
              </a:rPr>
              <a:t>Notifications</a:t>
            </a:r>
            <a:endParaRPr sz="3600">
              <a:solidFill>
                <a:schemeClr val="dk1"/>
              </a:solidFill>
              <a:latin typeface="PT Serif"/>
              <a:ea typeface="PT Serif"/>
              <a:cs typeface="PT Serif"/>
              <a:sym typeface="PT Serif"/>
            </a:endParaRPr>
          </a:p>
        </p:txBody>
      </p:sp>
      <p:sp>
        <p:nvSpPr>
          <p:cNvPr id="250" name="Google Shape;250;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rgbClr val="747C74"/>
                </a:solidFill>
                <a:latin typeface="Source Sans Pro"/>
                <a:ea typeface="Source Sans Pro"/>
                <a:cs typeface="Source Sans Pro"/>
                <a:sym typeface="Source Sans Pro"/>
              </a:rPr>
              <a:t>Comparative Research</a:t>
            </a:r>
            <a:endParaRPr sz="1200">
              <a:solidFill>
                <a:schemeClr val="dk1"/>
              </a:solidFill>
              <a:latin typeface="Calibri"/>
              <a:ea typeface="Calibri"/>
              <a:cs typeface="Calibri"/>
              <a:sym typeface="Calibri"/>
            </a:endParaRPr>
          </a:p>
        </p:txBody>
      </p:sp>
      <p:sp>
        <p:nvSpPr>
          <p:cNvPr id="251" name="Google Shape;251;p9"/>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13</a:t>
            </a:fld>
            <a:endParaRPr>
              <a:solidFill>
                <a:srgbClr val="747C74"/>
              </a:solidFill>
              <a:latin typeface="Source Sans Pro"/>
              <a:ea typeface="Source Sans Pro"/>
              <a:cs typeface="Source Sans Pro"/>
              <a:sym typeface="Source Sans Pro"/>
            </a:endParaRPr>
          </a:p>
        </p:txBody>
      </p:sp>
      <p:sp>
        <p:nvSpPr>
          <p:cNvPr id="252" name="Google Shape;252;p9"/>
          <p:cNvSpPr txBox="1"/>
          <p:nvPr/>
        </p:nvSpPr>
        <p:spPr>
          <a:xfrm>
            <a:off x="10121559" y="6056822"/>
            <a:ext cx="1652038" cy="242656"/>
          </a:xfrm>
          <a:prstGeom prst="rect">
            <a:avLst/>
          </a:prstGeom>
          <a:noFill/>
          <a:ln>
            <a:noFill/>
          </a:ln>
        </p:spPr>
        <p:txBody>
          <a:bodyPr spcFirstLastPara="1" wrap="square" lIns="0" tIns="45700" rIns="0" bIns="45700" anchor="t" anchorCtr="0">
            <a:normAutofit/>
          </a:bodyPr>
          <a:lstStyle/>
          <a:p>
            <a:pPr marL="0" marR="0" lvl="0" indent="0" algn="r" rtl="0">
              <a:lnSpc>
                <a:spcPct val="90000"/>
              </a:lnSpc>
              <a:spcBef>
                <a:spcPts val="0"/>
              </a:spcBef>
              <a:spcAft>
                <a:spcPts val="0"/>
              </a:spcAft>
              <a:buClr>
                <a:schemeClr val="dk2"/>
              </a:buClr>
              <a:buSzPts val="1050"/>
              <a:buFont typeface="Arial"/>
              <a:buNone/>
            </a:pPr>
            <a:r>
              <a:rPr lang="en-US" sz="1050">
                <a:solidFill>
                  <a:schemeClr val="dk2"/>
                </a:solidFill>
                <a:latin typeface="Source Sans Pro"/>
                <a:ea typeface="Source Sans Pro"/>
                <a:cs typeface="Source Sans Pro"/>
                <a:sym typeface="Source Sans Pro"/>
              </a:rPr>
              <a:t>Source: TD Ameritrade</a:t>
            </a:r>
            <a:endParaRPr/>
          </a:p>
        </p:txBody>
      </p:sp>
      <p:pic>
        <p:nvPicPr>
          <p:cNvPr id="253" name="Google Shape;253;p9" descr="Graphical user interface, text, application, email&#10;&#10;Description automatically generated"/>
          <p:cNvPicPr preferRelativeResize="0"/>
          <p:nvPr/>
        </p:nvPicPr>
        <p:blipFill rotWithShape="1">
          <a:blip r:embed="rId3">
            <a:alphaModFix/>
          </a:blip>
          <a:srcRect/>
          <a:stretch/>
        </p:blipFill>
        <p:spPr>
          <a:xfrm>
            <a:off x="4717086" y="494023"/>
            <a:ext cx="7085161" cy="5538266"/>
          </a:xfrm>
          <a:prstGeom prst="rect">
            <a:avLst/>
          </a:prstGeom>
          <a:noFill/>
          <a:ln>
            <a:noFill/>
          </a:ln>
        </p:spPr>
      </p:pic>
      <p:sp>
        <p:nvSpPr>
          <p:cNvPr id="254" name="Google Shape;254;p9"/>
          <p:cNvSpPr txBox="1"/>
          <p:nvPr/>
        </p:nvSpPr>
        <p:spPr>
          <a:xfrm>
            <a:off x="418568" y="1851459"/>
            <a:ext cx="3851799" cy="969770"/>
          </a:xfrm>
          <a:prstGeom prst="rect">
            <a:avLst/>
          </a:prstGeom>
          <a:noFill/>
          <a:ln>
            <a:noFill/>
          </a:ln>
        </p:spPr>
        <p:txBody>
          <a:bodyPr spcFirstLastPara="1" wrap="square" lIns="0" tIns="45700" rIns="91425" bIns="45700" anchor="t" anchorCtr="0">
            <a:noAutofit/>
          </a:bodyPr>
          <a:lstStyle/>
          <a:p>
            <a:pPr marL="228600" indent="-228600">
              <a:lnSpc>
                <a:spcPct val="90000"/>
              </a:lnSpc>
              <a:buClr>
                <a:srgbClr val="0071BF"/>
              </a:buClr>
              <a:buSzPts val="1280"/>
              <a:buFont typeface="Noto Sans Symbols"/>
              <a:buChar char="▪"/>
            </a:pPr>
            <a:r>
              <a:rPr lang="en-US" sz="1600" dirty="0">
                <a:latin typeface="PT Serif"/>
                <a:ea typeface="PT Serif"/>
                <a:sym typeface="PT Serif"/>
              </a:rPr>
              <a:t>Banners and alerts are commonly leveraged for users to quickly access newly posted tax forms</a:t>
            </a:r>
            <a:endParaRPr lang="en-US" sz="1600">
              <a:solidFill>
                <a:schemeClr val="dk2"/>
              </a:solidFill>
              <a:latin typeface="PT Serif"/>
              <a:ea typeface="PT Serif"/>
              <a:cs typeface="PT Serif"/>
            </a:endParaRPr>
          </a:p>
          <a:p>
            <a:pPr marL="0" marR="0" lvl="0" indent="0" algn="l" rtl="0">
              <a:lnSpc>
                <a:spcPct val="90000"/>
              </a:lnSpc>
              <a:spcBef>
                <a:spcPts val="1000"/>
              </a:spcBef>
              <a:spcAft>
                <a:spcPts val="0"/>
              </a:spcAft>
              <a:buClr>
                <a:schemeClr val="dk2"/>
              </a:buClr>
              <a:buSzPts val="2800"/>
              <a:buFont typeface="Arial"/>
              <a:buNone/>
            </a:pPr>
            <a:endParaRPr lang="en-US" sz="2800" dirty="0">
              <a:solidFill>
                <a:schemeClr val="dk2"/>
              </a:solidFill>
              <a:latin typeface="PT Serif"/>
              <a:ea typeface="PT Serif"/>
              <a:cs typeface="PT Serif"/>
            </a:endParaRPr>
          </a:p>
        </p:txBody>
      </p:sp>
      <p:sp>
        <p:nvSpPr>
          <p:cNvPr id="255" name="Google Shape;255;p9"/>
          <p:cNvSpPr/>
          <p:nvPr/>
        </p:nvSpPr>
        <p:spPr>
          <a:xfrm>
            <a:off x="4688525" y="1774932"/>
            <a:ext cx="7121084" cy="962731"/>
          </a:xfrm>
          <a:prstGeom prst="rect">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
        <p:cNvGrpSpPr/>
        <p:nvPr/>
      </p:nvGrpSpPr>
      <p:grpSpPr>
        <a:xfrm>
          <a:off x="0" y="0"/>
          <a:ext cx="0" cy="0"/>
          <a:chOff x="0" y="0"/>
          <a:chExt cx="0" cy="0"/>
        </a:xfrm>
      </p:grpSpPr>
      <p:sp>
        <p:nvSpPr>
          <p:cNvPr id="260" name="Google Shape;260;p10"/>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02-01 Design Review</a:t>
            </a:r>
            <a:endParaRPr sz="1200">
              <a:solidFill>
                <a:schemeClr val="dk1"/>
              </a:solidFill>
              <a:latin typeface="Calibri"/>
              <a:ea typeface="Calibri"/>
              <a:cs typeface="Calibri"/>
              <a:sym typeface="Calibri"/>
            </a:endParaRPr>
          </a:p>
        </p:txBody>
      </p:sp>
      <p:sp>
        <p:nvSpPr>
          <p:cNvPr id="261" name="Google Shape;261;p10"/>
          <p:cNvSpPr txBox="1">
            <a:spLocks noGrp="1"/>
          </p:cNvSpPr>
          <p:nvPr>
            <p:ph type="body" idx="1"/>
          </p:nvPr>
        </p:nvSpPr>
        <p:spPr>
          <a:xfrm>
            <a:off x="341868"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400">
                <a:latin typeface="Source Sans Pro"/>
                <a:ea typeface="Source Sans Pro"/>
                <a:cs typeface="Source Sans Pro"/>
                <a:sym typeface="Source Sans Pro"/>
              </a:rPr>
              <a:t>KEY THEMES</a:t>
            </a:r>
            <a:endParaRPr/>
          </a:p>
        </p:txBody>
      </p:sp>
      <p:sp>
        <p:nvSpPr>
          <p:cNvPr id="262" name="Google Shape;262;p10"/>
          <p:cNvSpPr txBox="1"/>
          <p:nvPr/>
        </p:nvSpPr>
        <p:spPr>
          <a:xfrm>
            <a:off x="320246" y="831349"/>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latin typeface="PT Serif"/>
                <a:sym typeface="PT Serif"/>
              </a:rPr>
              <a:t>Content hierarchy</a:t>
            </a:r>
            <a:endParaRPr lang="en-US" dirty="0">
              <a:latin typeface="PT Serif"/>
            </a:endParaRPr>
          </a:p>
        </p:txBody>
      </p:sp>
      <p:sp>
        <p:nvSpPr>
          <p:cNvPr id="263" name="Google Shape;263;p10"/>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rgbClr val="747C74"/>
                </a:solidFill>
                <a:latin typeface="Source Sans Pro"/>
                <a:ea typeface="Source Sans Pro"/>
                <a:cs typeface="Source Sans Pro"/>
                <a:sym typeface="Source Sans Pro"/>
              </a:rPr>
              <a:t>Comparative Research</a:t>
            </a:r>
            <a:endParaRPr sz="1200">
              <a:solidFill>
                <a:schemeClr val="dk1"/>
              </a:solidFill>
              <a:latin typeface="Calibri"/>
              <a:ea typeface="Calibri"/>
              <a:cs typeface="Calibri"/>
              <a:sym typeface="Calibri"/>
            </a:endParaRPr>
          </a:p>
        </p:txBody>
      </p:sp>
      <p:sp>
        <p:nvSpPr>
          <p:cNvPr id="264" name="Google Shape;264;p10"/>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14</a:t>
            </a:fld>
            <a:endParaRPr>
              <a:solidFill>
                <a:srgbClr val="747C74"/>
              </a:solidFill>
              <a:latin typeface="Source Sans Pro"/>
              <a:ea typeface="Source Sans Pro"/>
              <a:cs typeface="Source Sans Pro"/>
              <a:sym typeface="Source Sans Pro"/>
            </a:endParaRPr>
          </a:p>
        </p:txBody>
      </p:sp>
      <p:sp>
        <p:nvSpPr>
          <p:cNvPr id="266" name="Google Shape;266;p10"/>
          <p:cNvSpPr txBox="1"/>
          <p:nvPr/>
        </p:nvSpPr>
        <p:spPr>
          <a:xfrm>
            <a:off x="10121559" y="6056822"/>
            <a:ext cx="1652038" cy="242656"/>
          </a:xfrm>
          <a:prstGeom prst="rect">
            <a:avLst/>
          </a:prstGeom>
          <a:noFill/>
          <a:ln>
            <a:noFill/>
          </a:ln>
        </p:spPr>
        <p:txBody>
          <a:bodyPr spcFirstLastPara="1" wrap="square" lIns="0" tIns="45700" rIns="0" bIns="45700" anchor="t" anchorCtr="0">
            <a:normAutofit/>
          </a:bodyPr>
          <a:lstStyle/>
          <a:p>
            <a:pPr marL="0" marR="0" lvl="0" indent="0" algn="r" rtl="0">
              <a:lnSpc>
                <a:spcPct val="90000"/>
              </a:lnSpc>
              <a:spcBef>
                <a:spcPts val="0"/>
              </a:spcBef>
              <a:spcAft>
                <a:spcPts val="0"/>
              </a:spcAft>
              <a:buClr>
                <a:schemeClr val="dk2"/>
              </a:buClr>
              <a:buSzPts val="1050"/>
              <a:buFont typeface="Arial"/>
              <a:buNone/>
            </a:pPr>
            <a:r>
              <a:rPr lang="en-US" sz="1050">
                <a:solidFill>
                  <a:schemeClr val="dk2"/>
                </a:solidFill>
                <a:latin typeface="Source Sans Pro"/>
                <a:ea typeface="Source Sans Pro"/>
                <a:cs typeface="Source Sans Pro"/>
                <a:sym typeface="Source Sans Pro"/>
              </a:rPr>
              <a:t>Source: </a:t>
            </a:r>
            <a:r>
              <a:rPr lang="en-US" sz="1050" dirty="0">
                <a:solidFill>
                  <a:schemeClr val="dk2"/>
                </a:solidFill>
                <a:latin typeface="Source Sans Pro"/>
                <a:ea typeface="Source Sans Pro"/>
                <a:cs typeface="Source Sans Pro"/>
                <a:sym typeface="Source Sans Pro"/>
              </a:rPr>
              <a:t>Medicare</a:t>
            </a:r>
            <a:endParaRPr/>
          </a:p>
        </p:txBody>
      </p:sp>
      <p:sp>
        <p:nvSpPr>
          <p:cNvPr id="267" name="Google Shape;267;p10"/>
          <p:cNvSpPr txBox="1"/>
          <p:nvPr/>
        </p:nvSpPr>
        <p:spPr>
          <a:xfrm>
            <a:off x="418568" y="1851459"/>
            <a:ext cx="3851799" cy="969770"/>
          </a:xfrm>
          <a:prstGeom prst="rect">
            <a:avLst/>
          </a:prstGeom>
          <a:noFill/>
          <a:ln>
            <a:noFill/>
          </a:ln>
        </p:spPr>
        <p:txBody>
          <a:bodyPr spcFirstLastPara="1" wrap="square" lIns="0" tIns="45700" rIns="91425" bIns="45700" anchor="t" anchorCtr="0">
            <a:noAutofit/>
          </a:bodyPr>
          <a:lstStyle/>
          <a:p>
            <a:pPr marL="228600" indent="-228600">
              <a:lnSpc>
                <a:spcPct val="90000"/>
              </a:lnSpc>
              <a:buClr>
                <a:srgbClr val="0071BF"/>
              </a:buClr>
              <a:buSzPts val="1280"/>
              <a:buFont typeface="Noto Sans Symbols"/>
              <a:buChar char="▪"/>
            </a:pPr>
            <a:r>
              <a:rPr lang="en-US" sz="1600">
                <a:solidFill>
                  <a:schemeClr val="dk2"/>
                </a:solidFill>
                <a:latin typeface="PT Serif"/>
                <a:ea typeface="PT Serif"/>
                <a:cs typeface="PT Serif"/>
              </a:rPr>
              <a:t>Best in class </a:t>
            </a:r>
            <a:r>
              <a:rPr lang="en-US" sz="1600" dirty="0">
                <a:solidFill>
                  <a:schemeClr val="dk2"/>
                </a:solidFill>
                <a:latin typeface="PT Serif"/>
                <a:ea typeface="PT Serif"/>
                <a:cs typeface="PT Serif"/>
              </a:rPr>
              <a:t>examples laid out content </a:t>
            </a:r>
            <a:r>
              <a:rPr lang="en-US" sz="1600">
                <a:solidFill>
                  <a:schemeClr val="dk2"/>
                </a:solidFill>
                <a:latin typeface="PT Serif"/>
                <a:ea typeface="PT Serif"/>
                <a:cs typeface="PT Serif"/>
              </a:rPr>
              <a:t>and information using a clear</a:t>
            </a:r>
            <a:r>
              <a:rPr lang="en-US" sz="1600" dirty="0">
                <a:solidFill>
                  <a:schemeClr val="dk2"/>
                </a:solidFill>
                <a:latin typeface="PT Serif"/>
                <a:ea typeface="PT Serif"/>
                <a:cs typeface="PT Serif"/>
              </a:rPr>
              <a:t> </a:t>
            </a:r>
            <a:r>
              <a:rPr lang="en-US" sz="1600">
                <a:solidFill>
                  <a:schemeClr val="dk2"/>
                </a:solidFill>
                <a:latin typeface="PT Serif"/>
                <a:ea typeface="PT Serif"/>
                <a:cs typeface="PT Serif"/>
              </a:rPr>
              <a:t>hierarchy and plain language.</a:t>
            </a:r>
            <a:endParaRPr lang="en-US" dirty="0">
              <a:solidFill>
                <a:schemeClr val="dk2"/>
              </a:solidFill>
            </a:endParaRPr>
          </a:p>
          <a:p>
            <a:pPr marL="228600" indent="-228600">
              <a:lnSpc>
                <a:spcPct val="90000"/>
              </a:lnSpc>
              <a:buClr>
                <a:srgbClr val="0071BF"/>
              </a:buClr>
              <a:buSzPts val="1280"/>
              <a:buFont typeface="Noto Sans Symbols"/>
              <a:buChar char="▪"/>
            </a:pPr>
            <a:endParaRPr lang="en-US" sz="1600" dirty="0">
              <a:solidFill>
                <a:schemeClr val="dk2"/>
              </a:solidFill>
              <a:latin typeface="PT Serif"/>
              <a:ea typeface="PT Serif"/>
              <a:cs typeface="PT Serif"/>
            </a:endParaRPr>
          </a:p>
          <a:p>
            <a:pPr marL="228600" indent="-228600">
              <a:lnSpc>
                <a:spcPct val="90000"/>
              </a:lnSpc>
              <a:buClr>
                <a:srgbClr val="0071BF"/>
              </a:buClr>
              <a:buSzPts val="1280"/>
              <a:buFont typeface="Noto Sans Symbols"/>
              <a:buChar char="▪"/>
            </a:pPr>
            <a:r>
              <a:rPr lang="en-US" sz="1600">
                <a:solidFill>
                  <a:schemeClr val="dk2"/>
                </a:solidFill>
                <a:latin typeface="PT Serif"/>
                <a:ea typeface="PT Serif"/>
                <a:cs typeface="PT Serif"/>
              </a:rPr>
              <a:t>Basic </a:t>
            </a:r>
            <a:r>
              <a:rPr lang="en-US" sz="1600" dirty="0">
                <a:solidFill>
                  <a:schemeClr val="dk2"/>
                </a:solidFill>
                <a:latin typeface="PT Serif"/>
                <a:ea typeface="PT Serif"/>
                <a:cs typeface="PT Serif"/>
              </a:rPr>
              <a:t>questions of who, what, when </a:t>
            </a:r>
            <a:r>
              <a:rPr lang="en-US" sz="1600">
                <a:solidFill>
                  <a:schemeClr val="dk2"/>
                </a:solidFill>
                <a:latin typeface="PT Serif"/>
                <a:ea typeface="PT Serif"/>
                <a:cs typeface="PT Serif"/>
              </a:rPr>
              <a:t>where answered.</a:t>
            </a:r>
            <a:endParaRPr lang="en-US" sz="1600" dirty="0">
              <a:solidFill>
                <a:schemeClr val="dk2"/>
              </a:solidFill>
              <a:latin typeface="PT Serif"/>
              <a:ea typeface="PT Serif"/>
              <a:cs typeface="PT Serif"/>
            </a:endParaRPr>
          </a:p>
          <a:p>
            <a:pPr marL="228600" indent="-228600">
              <a:lnSpc>
                <a:spcPct val="90000"/>
              </a:lnSpc>
              <a:buClr>
                <a:srgbClr val="0071BF"/>
              </a:buClr>
              <a:buSzPts val="1280"/>
              <a:buFont typeface="Noto Sans Symbols"/>
              <a:buChar char="▪"/>
            </a:pPr>
            <a:endParaRPr lang="en-US" sz="1600" dirty="0">
              <a:solidFill>
                <a:schemeClr val="dk2"/>
              </a:solidFill>
              <a:latin typeface="PT Serif"/>
              <a:ea typeface="PT Serif"/>
              <a:cs typeface="PT Serif"/>
            </a:endParaRPr>
          </a:p>
          <a:p>
            <a:pPr marL="228600" indent="-228600">
              <a:lnSpc>
                <a:spcPct val="90000"/>
              </a:lnSpc>
              <a:buClr>
                <a:srgbClr val="0071BF"/>
              </a:buClr>
              <a:buSzPts val="1280"/>
              <a:buFont typeface="Noto Sans Symbols"/>
              <a:buChar char="▪"/>
            </a:pPr>
            <a:r>
              <a:rPr lang="en-US" sz="1600">
                <a:solidFill>
                  <a:schemeClr val="dk2"/>
                </a:solidFill>
                <a:latin typeface="PT Serif"/>
                <a:ea typeface="PT Serif"/>
                <a:cs typeface="PT Serif"/>
              </a:rPr>
              <a:t>Small blocks of easily </a:t>
            </a:r>
            <a:r>
              <a:rPr lang="en-US" sz="1600" dirty="0">
                <a:solidFill>
                  <a:schemeClr val="dk2"/>
                </a:solidFill>
                <a:latin typeface="PT Serif"/>
                <a:ea typeface="PT Serif"/>
                <a:cs typeface="PT Serif"/>
              </a:rPr>
              <a:t>digestible</a:t>
            </a:r>
            <a:r>
              <a:rPr lang="en-US" sz="1600">
                <a:solidFill>
                  <a:schemeClr val="dk2"/>
                </a:solidFill>
                <a:latin typeface="PT Serif"/>
                <a:ea typeface="PT Serif"/>
                <a:cs typeface="PT Serif"/>
              </a:rPr>
              <a:t> copy</a:t>
            </a:r>
            <a:endParaRPr lang="en-US" sz="1600" dirty="0">
              <a:solidFill>
                <a:schemeClr val="dk2"/>
              </a:solidFill>
              <a:latin typeface="PT Serif"/>
              <a:ea typeface="PT Serif"/>
              <a:cs typeface="PT Serif"/>
            </a:endParaRPr>
          </a:p>
          <a:p>
            <a:pPr>
              <a:lnSpc>
                <a:spcPct val="90000"/>
              </a:lnSpc>
              <a:spcBef>
                <a:spcPts val="1000"/>
              </a:spcBef>
              <a:buClr>
                <a:schemeClr val="dk2"/>
              </a:buClr>
              <a:buSzPts val="2800"/>
            </a:pPr>
            <a:endParaRPr lang="en-US" sz="2800">
              <a:solidFill>
                <a:schemeClr val="dk2"/>
              </a:solidFill>
              <a:latin typeface="PT Serif"/>
              <a:ea typeface="PT Serif"/>
              <a:cs typeface="PT Serif"/>
            </a:endParaRPr>
          </a:p>
        </p:txBody>
      </p:sp>
      <p:pic>
        <p:nvPicPr>
          <p:cNvPr id="3" name="Picture 3" descr="Table&#10;&#10;Description automatically generated">
            <a:extLst>
              <a:ext uri="{FF2B5EF4-FFF2-40B4-BE49-F238E27FC236}">
                <a16:creationId xmlns:a16="http://schemas.microsoft.com/office/drawing/2014/main" id="{F4EDE61D-3830-491C-8264-7A4D78B51AE0}"/>
              </a:ext>
            </a:extLst>
          </p:cNvPr>
          <p:cNvPicPr>
            <a:picLocks noChangeAspect="1"/>
          </p:cNvPicPr>
          <p:nvPr/>
        </p:nvPicPr>
        <p:blipFill>
          <a:blip r:embed="rId3"/>
          <a:stretch>
            <a:fillRect/>
          </a:stretch>
        </p:blipFill>
        <p:spPr>
          <a:xfrm>
            <a:off x="6450700" y="1434877"/>
            <a:ext cx="3248951" cy="4595149"/>
          </a:xfrm>
          <a:prstGeom prst="rect">
            <a:avLst/>
          </a:prstGeom>
          <a:ln>
            <a:solidFill>
              <a:schemeClr val="tx1">
                <a:lumMod val="25000"/>
                <a:lumOff val="75000"/>
              </a:schemeClr>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FE4FF"/>
        </a:solidFill>
        <a:effectLst/>
      </p:bgPr>
    </p:bg>
    <p:spTree>
      <p:nvGrpSpPr>
        <p:cNvPr id="1" name="Shape 291"/>
        <p:cNvGrpSpPr/>
        <p:nvPr/>
      </p:nvGrpSpPr>
      <p:grpSpPr>
        <a:xfrm>
          <a:off x="0" y="0"/>
          <a:ext cx="0" cy="0"/>
          <a:chOff x="0" y="0"/>
          <a:chExt cx="0" cy="0"/>
        </a:xfrm>
      </p:grpSpPr>
      <p:sp>
        <p:nvSpPr>
          <p:cNvPr id="292" name="Google Shape;292;p13"/>
          <p:cNvSpPr txBox="1">
            <a:spLocks noGrp="1"/>
          </p:cNvSpPr>
          <p:nvPr>
            <p:ph type="sldNum" idx="12"/>
          </p:nvPr>
        </p:nvSpPr>
        <p:spPr>
          <a:xfrm>
            <a:off x="11474969" y="636303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185A0"/>
                </a:solidFill>
                <a:latin typeface="Source Sans Pro"/>
                <a:ea typeface="Source Sans Pro"/>
              </a:rPr>
              <a:t>15</a:t>
            </a:fld>
            <a:endParaRPr>
              <a:solidFill>
                <a:srgbClr val="7185A0"/>
              </a:solidFill>
              <a:latin typeface="Source Sans Pro"/>
              <a:ea typeface="Source Sans Pro"/>
            </a:endParaRPr>
          </a:p>
        </p:txBody>
      </p:sp>
      <p:sp>
        <p:nvSpPr>
          <p:cNvPr id="293" name="Google Shape;293;p1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185A0"/>
                </a:solidFill>
                <a:latin typeface="Source Sans Pro"/>
                <a:ea typeface="Source Sans Pro"/>
                <a:cs typeface="Source Sans Pro"/>
                <a:sym typeface="Source Sans Pro"/>
              </a:rPr>
              <a:t>02-01 Design Review</a:t>
            </a:r>
            <a:endParaRPr sz="1200">
              <a:solidFill>
                <a:srgbClr val="7185A0"/>
              </a:solidFill>
              <a:latin typeface="Calibri"/>
              <a:ea typeface="Calibri"/>
              <a:cs typeface="Calibri"/>
              <a:sym typeface="Calibri"/>
            </a:endParaRPr>
          </a:p>
        </p:txBody>
      </p:sp>
      <p:sp>
        <p:nvSpPr>
          <p:cNvPr id="294" name="Google Shape;294;p13"/>
          <p:cNvSpPr txBox="1">
            <a:spLocks noGrp="1"/>
          </p:cNvSpPr>
          <p:nvPr>
            <p:ph type="body" idx="1"/>
          </p:nvPr>
        </p:nvSpPr>
        <p:spPr>
          <a:xfrm>
            <a:off x="357743" y="201098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COMPARATIVE</a:t>
            </a:r>
            <a:r>
              <a:rPr lang="en-US">
                <a:latin typeface="Source Sans Pro"/>
                <a:ea typeface="Source Sans Pro"/>
                <a:cs typeface="Source Sans Pro"/>
                <a:sym typeface="Source Sans Pro"/>
              </a:rPr>
              <a:t> RESEARCH</a:t>
            </a:r>
            <a:endParaRPr/>
          </a:p>
        </p:txBody>
      </p:sp>
      <p:sp>
        <p:nvSpPr>
          <p:cNvPr id="295" name="Google Shape;295;p13"/>
          <p:cNvSpPr txBox="1"/>
          <p:nvPr/>
        </p:nvSpPr>
        <p:spPr>
          <a:xfrm>
            <a:off x="289323" y="2425386"/>
            <a:ext cx="7261656" cy="23310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8000"/>
              <a:buFont typeface="PT Serif"/>
              <a:buNone/>
            </a:pPr>
            <a:r>
              <a:rPr lang="en-US" sz="8000">
                <a:solidFill>
                  <a:schemeClr val="dk2"/>
                </a:solidFill>
                <a:latin typeface="PT Serif"/>
                <a:ea typeface="PT Serif"/>
                <a:cs typeface="PT Serif"/>
                <a:sym typeface="PT Serif"/>
              </a:rPr>
              <a:t>Key Experience Takeaways</a:t>
            </a:r>
            <a:endParaRPr sz="6600">
              <a:solidFill>
                <a:schemeClr val="dk2"/>
              </a:solidFill>
              <a:latin typeface="PT Serif"/>
              <a:ea typeface="PT Serif"/>
              <a:cs typeface="PT Serif"/>
              <a:sym typeface="PT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
        <p:cNvGrpSpPr/>
        <p:nvPr/>
      </p:nvGrpSpPr>
      <p:grpSpPr>
        <a:xfrm>
          <a:off x="0" y="0"/>
          <a:ext cx="0" cy="0"/>
          <a:chOff x="0" y="0"/>
          <a:chExt cx="0" cy="0"/>
        </a:xfrm>
      </p:grpSpPr>
      <p:sp>
        <p:nvSpPr>
          <p:cNvPr id="300" name="Google Shape;300;p1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02-01 Design Review</a:t>
            </a:r>
            <a:endParaRPr sz="1200">
              <a:solidFill>
                <a:schemeClr val="dk1"/>
              </a:solidFill>
              <a:latin typeface="Calibri"/>
              <a:ea typeface="Calibri"/>
              <a:cs typeface="Calibri"/>
              <a:sym typeface="Calibri"/>
            </a:endParaRPr>
          </a:p>
        </p:txBody>
      </p:sp>
      <p:sp>
        <p:nvSpPr>
          <p:cNvPr id="301" name="Google Shape;301;p14"/>
          <p:cNvSpPr txBox="1">
            <a:spLocks noGrp="1"/>
          </p:cNvSpPr>
          <p:nvPr>
            <p:ph type="body" idx="1"/>
          </p:nvPr>
        </p:nvSpPr>
        <p:spPr>
          <a:xfrm>
            <a:off x="341868"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400">
                <a:latin typeface="Source Sans Pro"/>
                <a:ea typeface="Source Sans Pro"/>
                <a:cs typeface="Source Sans Pro"/>
                <a:sym typeface="Source Sans Pro"/>
              </a:rPr>
              <a:t>KEY EXPERIENCE TAKEAWAYS</a:t>
            </a:r>
            <a:endParaRPr/>
          </a:p>
        </p:txBody>
      </p:sp>
      <p:sp>
        <p:nvSpPr>
          <p:cNvPr id="302" name="Google Shape;302;p14"/>
          <p:cNvSpPr txBox="1"/>
          <p:nvPr/>
        </p:nvSpPr>
        <p:spPr>
          <a:xfrm>
            <a:off x="320246" y="831349"/>
            <a:ext cx="11452654" cy="746983"/>
          </a:xfrm>
          <a:prstGeom prst="rect">
            <a:avLst/>
          </a:prstGeom>
          <a:noFill/>
          <a:ln>
            <a:noFill/>
          </a:ln>
        </p:spPr>
        <p:txBody>
          <a:bodyPr spcFirstLastPara="1" wrap="square" lIns="91425" tIns="45700" rIns="91425" bIns="45700" anchor="t" anchorCtr="0">
            <a:noAutofit/>
          </a:bodyPr>
          <a:lstStyle/>
          <a:p>
            <a:pPr>
              <a:lnSpc>
                <a:spcPct val="90000"/>
              </a:lnSpc>
              <a:buClr>
                <a:schemeClr val="dk1"/>
              </a:buClr>
              <a:buSzPts val="3600"/>
            </a:pPr>
            <a:r>
              <a:rPr lang="en-US" sz="3600" dirty="0">
                <a:solidFill>
                  <a:schemeClr val="dk1"/>
                </a:solidFill>
                <a:latin typeface="PT Serif"/>
                <a:sym typeface="PT Serif"/>
              </a:rPr>
              <a:t>Informed, Focused Design</a:t>
            </a:r>
            <a:endParaRPr dirty="0"/>
          </a:p>
        </p:txBody>
      </p:sp>
      <p:sp>
        <p:nvSpPr>
          <p:cNvPr id="303" name="Google Shape;303;p14"/>
          <p:cNvSpPr txBox="1"/>
          <p:nvPr/>
        </p:nvSpPr>
        <p:spPr>
          <a:xfrm>
            <a:off x="419846" y="1659448"/>
            <a:ext cx="8429410" cy="3144857"/>
          </a:xfrm>
          <a:prstGeom prst="rect">
            <a:avLst/>
          </a:prstGeom>
          <a:noFill/>
          <a:ln>
            <a:noFill/>
          </a:ln>
        </p:spPr>
        <p:txBody>
          <a:bodyPr spcFirstLastPara="1" wrap="square" lIns="0" tIns="45700" rIns="91425" bIns="45700" anchor="t" anchorCtr="0">
            <a:normAutofit/>
          </a:bodyPr>
          <a:lstStyle/>
          <a:p>
            <a:pPr marL="228600" indent="-228600">
              <a:lnSpc>
                <a:spcPct val="90000"/>
              </a:lnSpc>
            </a:pPr>
            <a:r>
              <a:rPr lang="en-US" sz="1600" dirty="0">
                <a:solidFill>
                  <a:schemeClr val="dk2"/>
                </a:solidFill>
                <a:latin typeface="PT Serif"/>
                <a:sym typeface="PT Serif"/>
              </a:rPr>
              <a:t>As takeaways, we identified three areas of focus for this project:</a:t>
            </a:r>
            <a:endParaRPr lang="en-US" dirty="0">
              <a:solidFill>
                <a:schemeClr val="dk2"/>
              </a:solidFill>
            </a:endParaRPr>
          </a:p>
          <a:p>
            <a:pPr marL="228600" indent="-228600">
              <a:lnSpc>
                <a:spcPct val="90000"/>
              </a:lnSpc>
            </a:pPr>
            <a:endParaRPr lang="en-US" sz="1600" dirty="0">
              <a:solidFill>
                <a:schemeClr val="dk2"/>
              </a:solidFill>
              <a:latin typeface="PT Serif"/>
              <a:ea typeface="PT Serif"/>
            </a:endParaRPr>
          </a:p>
          <a:p>
            <a:pPr marL="285750" indent="-285750">
              <a:lnSpc>
                <a:spcPct val="90000"/>
              </a:lnSpc>
              <a:buFont typeface="Wingdings"/>
              <a:buChar char="§"/>
            </a:pPr>
            <a:r>
              <a:rPr lang="en-US" sz="1600" b="1" dirty="0">
                <a:solidFill>
                  <a:schemeClr val="accent2">
                    <a:lumMod val="75000"/>
                  </a:schemeClr>
                </a:solidFill>
                <a:latin typeface="PT Serif"/>
                <a:ea typeface="PT Serif"/>
              </a:rPr>
              <a:t>Seamless User Experience</a:t>
            </a:r>
            <a:r>
              <a:rPr lang="en-US" sz="1600" b="1" dirty="0">
                <a:solidFill>
                  <a:schemeClr val="dk2"/>
                </a:solidFill>
                <a:latin typeface="PT Serif"/>
                <a:ea typeface="PT Serif"/>
              </a:rPr>
              <a:t> </a:t>
            </a:r>
            <a:r>
              <a:rPr lang="en-US" sz="1600" dirty="0">
                <a:solidFill>
                  <a:schemeClr val="dk2"/>
                </a:solidFill>
                <a:latin typeface="PT Serif"/>
                <a:ea typeface="PT Serif"/>
              </a:rPr>
              <a:t>– the form should be easily findable through the navigation and directed to it through relevant crosslinks.</a:t>
            </a:r>
          </a:p>
          <a:p>
            <a:pPr marL="285750" indent="-285750">
              <a:lnSpc>
                <a:spcPct val="90000"/>
              </a:lnSpc>
              <a:buFont typeface="Wingdings"/>
              <a:buChar char="§"/>
            </a:pPr>
            <a:endParaRPr lang="en-US" sz="1600" dirty="0">
              <a:solidFill>
                <a:schemeClr val="dk2"/>
              </a:solidFill>
              <a:latin typeface="PT Serif"/>
              <a:ea typeface="PT Serif"/>
            </a:endParaRPr>
          </a:p>
          <a:p>
            <a:pPr marL="285750" indent="-285750">
              <a:lnSpc>
                <a:spcPct val="90000"/>
              </a:lnSpc>
              <a:buFont typeface="Wingdings"/>
              <a:buChar char="§"/>
            </a:pPr>
            <a:r>
              <a:rPr lang="en-US" sz="1600" b="1" dirty="0">
                <a:solidFill>
                  <a:schemeClr val="accent2">
                    <a:lumMod val="75000"/>
                  </a:schemeClr>
                </a:solidFill>
                <a:latin typeface="PT Serif"/>
                <a:ea typeface="PT Serif"/>
              </a:rPr>
              <a:t>Authenticated &amp; Unauthenticated Experiences</a:t>
            </a:r>
            <a:r>
              <a:rPr lang="en-US" sz="1600" b="1" dirty="0">
                <a:solidFill>
                  <a:schemeClr val="dk2"/>
                </a:solidFill>
                <a:latin typeface="PT Serif"/>
                <a:ea typeface="PT Serif"/>
              </a:rPr>
              <a:t> – </a:t>
            </a:r>
            <a:r>
              <a:rPr lang="en-US" sz="1600" dirty="0">
                <a:solidFill>
                  <a:schemeClr val="dk2"/>
                </a:solidFill>
                <a:latin typeface="PT Serif"/>
                <a:ea typeface="PT Serif"/>
              </a:rPr>
              <a:t>an unauthenticated experience, as well as personalized content through an authenticated experience, sets user expectation that there is relevant information available upon logging in, but also helps surface FAQs earlier in their journey. </a:t>
            </a:r>
          </a:p>
          <a:p>
            <a:pPr marL="285750" indent="-285750">
              <a:lnSpc>
                <a:spcPct val="90000"/>
              </a:lnSpc>
              <a:buFont typeface="Wingdings"/>
              <a:buChar char="§"/>
            </a:pPr>
            <a:endParaRPr lang="en-US" sz="1600" dirty="0">
              <a:solidFill>
                <a:schemeClr val="dk2"/>
              </a:solidFill>
              <a:latin typeface="PT Serif"/>
              <a:ea typeface="PT Serif"/>
            </a:endParaRPr>
          </a:p>
          <a:p>
            <a:pPr marL="285750" indent="-285750">
              <a:lnSpc>
                <a:spcPct val="90000"/>
              </a:lnSpc>
              <a:buFont typeface="Wingdings"/>
              <a:buChar char="§"/>
            </a:pPr>
            <a:r>
              <a:rPr lang="en-US" sz="1600" b="1" dirty="0">
                <a:solidFill>
                  <a:schemeClr val="accent2">
                    <a:lumMod val="75000"/>
                  </a:schemeClr>
                </a:solidFill>
                <a:latin typeface="PT Serif"/>
                <a:ea typeface="PT Serif"/>
              </a:rPr>
              <a:t>Knowledge Base &amp; Escalation Path</a:t>
            </a:r>
            <a:r>
              <a:rPr lang="en-US" sz="1600" b="1" dirty="0">
                <a:solidFill>
                  <a:schemeClr val="dk2"/>
                </a:solidFill>
                <a:latin typeface="PT Serif"/>
                <a:ea typeface="PT Serif"/>
              </a:rPr>
              <a:t> – </a:t>
            </a:r>
            <a:r>
              <a:rPr lang="en-US" sz="1600" dirty="0">
                <a:solidFill>
                  <a:schemeClr val="dk2"/>
                </a:solidFill>
                <a:latin typeface="PT Serif"/>
                <a:ea typeface="PT Serif"/>
              </a:rPr>
              <a:t>anticipate user issues and questions by providing contextual help and a clear path to escalate technical issues or form errors.</a:t>
            </a:r>
          </a:p>
          <a:p>
            <a:pPr marL="228600" indent="-228600">
              <a:lnSpc>
                <a:spcPct val="90000"/>
              </a:lnSpc>
            </a:pPr>
            <a:endParaRPr lang="en-US" sz="1600" dirty="0">
              <a:solidFill>
                <a:schemeClr val="dk2"/>
              </a:solidFill>
              <a:ea typeface="PT Serif"/>
            </a:endParaRPr>
          </a:p>
          <a:p>
            <a:pPr marL="228600" indent="-228600">
              <a:lnSpc>
                <a:spcPct val="90000"/>
              </a:lnSpc>
            </a:pPr>
            <a:endParaRPr lang="en-US" sz="1600" dirty="0">
              <a:solidFill>
                <a:schemeClr val="dk2"/>
              </a:solidFill>
              <a:ea typeface="PT Serif"/>
            </a:endParaRPr>
          </a:p>
          <a:p>
            <a:pPr marL="228600" indent="-228600">
              <a:lnSpc>
                <a:spcPct val="90000"/>
              </a:lnSpc>
              <a:spcBef>
                <a:spcPts val="1000"/>
              </a:spcBef>
              <a:buClr>
                <a:schemeClr val="dk2"/>
              </a:buClr>
              <a:buSzPts val="1600"/>
            </a:pPr>
            <a:endParaRPr lang="en-US" sz="1600" dirty="0">
              <a:solidFill>
                <a:schemeClr val="dk2"/>
              </a:solidFill>
              <a:latin typeface="PT Serif"/>
              <a:ea typeface="PT Serif"/>
              <a:cs typeface="PT Serif"/>
            </a:endParaRPr>
          </a:p>
        </p:txBody>
      </p:sp>
      <p:sp>
        <p:nvSpPr>
          <p:cNvPr id="304" name="Google Shape;304;p1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rgbClr val="747C74"/>
                </a:solidFill>
                <a:latin typeface="Source Sans Pro"/>
                <a:ea typeface="Source Sans Pro"/>
                <a:cs typeface="Source Sans Pro"/>
                <a:sym typeface="Source Sans Pro"/>
              </a:rPr>
              <a:t>Comparative Research</a:t>
            </a:r>
            <a:endParaRPr sz="1200">
              <a:solidFill>
                <a:schemeClr val="dk1"/>
              </a:solidFill>
              <a:latin typeface="Calibri"/>
              <a:ea typeface="Calibri"/>
              <a:cs typeface="Calibri"/>
              <a:sym typeface="Calibri"/>
            </a:endParaRPr>
          </a:p>
        </p:txBody>
      </p:sp>
      <p:sp>
        <p:nvSpPr>
          <p:cNvPr id="305" name="Google Shape;305;p14"/>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16</a:t>
            </a:fld>
            <a:endParaRPr>
              <a:solidFill>
                <a:srgbClr val="747C74"/>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7"/>
        <p:cNvGrpSpPr/>
        <p:nvPr/>
      </p:nvGrpSpPr>
      <p:grpSpPr>
        <a:xfrm>
          <a:off x="0" y="0"/>
          <a:ext cx="0" cy="0"/>
          <a:chOff x="0" y="0"/>
          <a:chExt cx="0" cy="0"/>
        </a:xfrm>
      </p:grpSpPr>
      <p:sp>
        <p:nvSpPr>
          <p:cNvPr id="348" name="Google Shape;348;p1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r>
              <a:rPr lang="en-US" sz="1200" dirty="0">
                <a:solidFill>
                  <a:srgbClr val="747C74"/>
                </a:solidFill>
                <a:latin typeface="Source Sans Pro"/>
                <a:ea typeface="Source Sans Pro"/>
                <a:sym typeface="Source Sans Pro"/>
              </a:rPr>
              <a:t>02-01 Design Review</a:t>
            </a:r>
            <a:endParaRPr lang="en-US" sz="1200" dirty="0">
              <a:ea typeface="Source Sans Pro"/>
              <a:sym typeface="Source Sans Pro"/>
            </a:endParaRPr>
          </a:p>
        </p:txBody>
      </p:sp>
      <p:sp>
        <p:nvSpPr>
          <p:cNvPr id="352" name="Google Shape;352;p17"/>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Comparative Research</a:t>
            </a:r>
            <a:endParaRPr lang="en-US" sz="1200" dirty="0">
              <a:ea typeface="Source Sans Pro"/>
              <a:sym typeface="Source Sans Pro"/>
            </a:endParaRPr>
          </a:p>
        </p:txBody>
      </p:sp>
      <p:sp>
        <p:nvSpPr>
          <p:cNvPr id="353" name="Google Shape;353;p17"/>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17</a:t>
            </a:fld>
            <a:endParaRPr>
              <a:solidFill>
                <a:srgbClr val="747C74"/>
              </a:solidFill>
              <a:latin typeface="Source Sans Pro"/>
              <a:ea typeface="Source Sans Pro"/>
              <a:cs typeface="Source Sans Pro"/>
              <a:sym typeface="Source Sans Pro"/>
            </a:endParaRPr>
          </a:p>
        </p:txBody>
      </p:sp>
      <p:sp>
        <p:nvSpPr>
          <p:cNvPr id="2" name="Google Shape;277;p11">
            <a:extLst>
              <a:ext uri="{FF2B5EF4-FFF2-40B4-BE49-F238E27FC236}">
                <a16:creationId xmlns:a16="http://schemas.microsoft.com/office/drawing/2014/main" id="{BECE96E9-B253-42A6-B30E-EAE0A203CDFC}"/>
              </a:ext>
            </a:extLst>
          </p:cNvPr>
          <p:cNvSpPr txBox="1"/>
          <p:nvPr/>
        </p:nvSpPr>
        <p:spPr>
          <a:xfrm>
            <a:off x="9868210" y="5952091"/>
            <a:ext cx="1904690" cy="532418"/>
          </a:xfrm>
          <a:prstGeom prst="rect">
            <a:avLst/>
          </a:prstGeom>
          <a:noFill/>
          <a:ln>
            <a:noFill/>
          </a:ln>
        </p:spPr>
        <p:txBody>
          <a:bodyPr spcFirstLastPara="1" wrap="square" lIns="0" tIns="45700" rIns="91425" bIns="45700" anchor="t" anchorCtr="0">
            <a:noAutofit/>
          </a:bodyPr>
          <a:lstStyle/>
          <a:p>
            <a:pPr algn="r">
              <a:lnSpc>
                <a:spcPct val="90000"/>
              </a:lnSpc>
              <a:buClr>
                <a:srgbClr val="0071BF"/>
              </a:buClr>
              <a:buSzPts val="1280"/>
            </a:pPr>
            <a:r>
              <a:rPr lang="en-US" sz="1600" dirty="0">
                <a:solidFill>
                  <a:schemeClr val="dk2"/>
                </a:solidFill>
                <a:latin typeface="PT Serif"/>
                <a:ea typeface="PT Serif"/>
                <a:cs typeface="PT Serif"/>
                <a:hlinkClick r:id="rId3">
                  <a:extLst>
                    <a:ext uri="{A12FA001-AC4F-418D-AE19-62706E023703}">
                      <ahyp:hlinkClr xmlns:ahyp="http://schemas.microsoft.com/office/drawing/2018/hyperlinkcolor" val="tx"/>
                    </a:ext>
                  </a:extLst>
                </a:hlinkClick>
              </a:rPr>
              <a:t>Sketch File Here</a:t>
            </a:r>
            <a:endParaRPr lang="en-US" sz="1600" dirty="0">
              <a:solidFill>
                <a:schemeClr val="dk2"/>
              </a:solidFill>
              <a:latin typeface="PT Serif"/>
              <a:ea typeface="PT Serif"/>
              <a:cs typeface="PT Serif"/>
            </a:endParaRPr>
          </a:p>
        </p:txBody>
      </p:sp>
      <p:sp>
        <p:nvSpPr>
          <p:cNvPr id="3" name="Google Shape;381;p20">
            <a:extLst>
              <a:ext uri="{FF2B5EF4-FFF2-40B4-BE49-F238E27FC236}">
                <a16:creationId xmlns:a16="http://schemas.microsoft.com/office/drawing/2014/main" id="{15CC30AD-1003-4838-A9DB-18F1986D8D44}"/>
              </a:ext>
            </a:extLst>
          </p:cNvPr>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Concept Sketches</a:t>
            </a:r>
            <a:endParaRPr lang="en-US" dirty="0">
              <a:solidFill>
                <a:schemeClr val="dk2"/>
              </a:solidFill>
            </a:endParaRPr>
          </a:p>
        </p:txBody>
      </p:sp>
      <p:pic>
        <p:nvPicPr>
          <p:cNvPr id="5" name="Picture 4" descr="Graphical user interface&#10;&#10;Description automatically generated with medium confidence">
            <a:extLst>
              <a:ext uri="{FF2B5EF4-FFF2-40B4-BE49-F238E27FC236}">
                <a16:creationId xmlns:a16="http://schemas.microsoft.com/office/drawing/2014/main" id="{060A31E6-8F9C-4A48-863A-C378035A8AE5}"/>
              </a:ext>
            </a:extLst>
          </p:cNvPr>
          <p:cNvPicPr>
            <a:picLocks noChangeAspect="1"/>
          </p:cNvPicPr>
          <p:nvPr/>
        </p:nvPicPr>
        <p:blipFill>
          <a:blip r:embed="rId4"/>
          <a:stretch>
            <a:fillRect/>
          </a:stretch>
        </p:blipFill>
        <p:spPr>
          <a:xfrm>
            <a:off x="2475008" y="1543466"/>
            <a:ext cx="3490828" cy="4825417"/>
          </a:xfrm>
          <a:prstGeom prst="rect">
            <a:avLst/>
          </a:prstGeom>
        </p:spPr>
      </p:pic>
      <p:pic>
        <p:nvPicPr>
          <p:cNvPr id="7" name="Picture 6" descr="Text, letter&#10;&#10;Description automatically generated">
            <a:extLst>
              <a:ext uri="{FF2B5EF4-FFF2-40B4-BE49-F238E27FC236}">
                <a16:creationId xmlns:a16="http://schemas.microsoft.com/office/drawing/2014/main" id="{BECAB903-1CD6-F94D-B543-3B90D2A0359E}"/>
              </a:ext>
            </a:extLst>
          </p:cNvPr>
          <p:cNvPicPr>
            <a:picLocks noChangeAspect="1"/>
          </p:cNvPicPr>
          <p:nvPr/>
        </p:nvPicPr>
        <p:blipFill>
          <a:blip r:embed="rId5"/>
          <a:stretch>
            <a:fillRect/>
          </a:stretch>
        </p:blipFill>
        <p:spPr>
          <a:xfrm>
            <a:off x="6171609" y="1543050"/>
            <a:ext cx="3490828" cy="4820666"/>
          </a:xfrm>
          <a:prstGeom prst="rect">
            <a:avLst/>
          </a:prstGeom>
        </p:spPr>
      </p:pic>
      <p:sp>
        <p:nvSpPr>
          <p:cNvPr id="8" name="TextBox 7">
            <a:extLst>
              <a:ext uri="{FF2B5EF4-FFF2-40B4-BE49-F238E27FC236}">
                <a16:creationId xmlns:a16="http://schemas.microsoft.com/office/drawing/2014/main" id="{6F015A76-A21B-E248-9AF5-0FD79FD53DED}"/>
              </a:ext>
            </a:extLst>
          </p:cNvPr>
          <p:cNvSpPr txBox="1"/>
          <p:nvPr/>
        </p:nvSpPr>
        <p:spPr>
          <a:xfrm>
            <a:off x="2475009" y="1120474"/>
            <a:ext cx="3490828" cy="307777"/>
          </a:xfrm>
          <a:prstGeom prst="rect">
            <a:avLst/>
          </a:prstGeom>
          <a:noFill/>
        </p:spPr>
        <p:txBody>
          <a:bodyPr wrap="square" rtlCol="0">
            <a:spAutoFit/>
          </a:bodyPr>
          <a:lstStyle/>
          <a:p>
            <a:pPr algn="ctr"/>
            <a:r>
              <a:rPr lang="en-US" dirty="0">
                <a:latin typeface="PT Serif" panose="020A0603040505020204" pitchFamily="18" charset="77"/>
              </a:rPr>
              <a:t>Unauthenticated</a:t>
            </a:r>
            <a:r>
              <a:rPr lang="en-US" dirty="0"/>
              <a:t> (default)</a:t>
            </a:r>
          </a:p>
        </p:txBody>
      </p:sp>
      <p:sp>
        <p:nvSpPr>
          <p:cNvPr id="12" name="TextBox 11">
            <a:extLst>
              <a:ext uri="{FF2B5EF4-FFF2-40B4-BE49-F238E27FC236}">
                <a16:creationId xmlns:a16="http://schemas.microsoft.com/office/drawing/2014/main" id="{7B23461D-1220-AE41-B7A4-1750269E4AFB}"/>
              </a:ext>
            </a:extLst>
          </p:cNvPr>
          <p:cNvSpPr txBox="1"/>
          <p:nvPr/>
        </p:nvSpPr>
        <p:spPr>
          <a:xfrm>
            <a:off x="6171608" y="1120474"/>
            <a:ext cx="3490827" cy="307777"/>
          </a:xfrm>
          <a:prstGeom prst="rect">
            <a:avLst/>
          </a:prstGeom>
          <a:noFill/>
        </p:spPr>
        <p:txBody>
          <a:bodyPr wrap="square" rtlCol="0">
            <a:spAutoFit/>
          </a:bodyPr>
          <a:lstStyle/>
          <a:p>
            <a:pPr algn="ctr"/>
            <a:r>
              <a:rPr lang="en-US" dirty="0">
                <a:latin typeface="PT Serif" panose="020A0603040505020204" pitchFamily="18" charset="77"/>
              </a:rPr>
              <a:t>Authenticated</a:t>
            </a:r>
            <a:endParaRPr lang="en-US" dirty="0"/>
          </a:p>
        </p:txBody>
      </p:sp>
    </p:spTree>
    <p:extLst>
      <p:ext uri="{BB962C8B-B14F-4D97-AF65-F5344CB8AC3E}">
        <p14:creationId xmlns:p14="http://schemas.microsoft.com/office/powerpoint/2010/main" val="418875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185A0"/>
                </a:solidFill>
                <a:latin typeface="Source Sans Pro"/>
                <a:ea typeface="Source Sans Pro"/>
              </a:rPr>
              <a:t>18</a:t>
            </a:fld>
            <a:endParaRPr>
              <a:solidFill>
                <a:srgbClr val="7185A0"/>
              </a:solidFill>
              <a:latin typeface="Source Sans Pro"/>
              <a:ea typeface="Source Sans Pro"/>
            </a:endParaRPr>
          </a:p>
        </p:txBody>
      </p:sp>
      <p:sp>
        <p:nvSpPr>
          <p:cNvPr id="341" name="Google Shape;341;p1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r>
              <a:rPr lang="en-US" sz="1200" dirty="0">
                <a:solidFill>
                  <a:srgbClr val="7185A0"/>
                </a:solidFill>
                <a:latin typeface="Source Sans Pro"/>
                <a:ea typeface="Source Sans Pro"/>
                <a:sym typeface="Source Sans Pro"/>
              </a:rPr>
              <a:t>02-01 Design Review</a:t>
            </a:r>
            <a:endParaRPr lang="en-US" dirty="0"/>
          </a:p>
        </p:txBody>
      </p:sp>
      <p:sp>
        <p:nvSpPr>
          <p:cNvPr id="342" name="Google Shape;342;p16"/>
          <p:cNvSpPr txBox="1">
            <a:spLocks noGrp="1"/>
          </p:cNvSpPr>
          <p:nvPr>
            <p:ph type="ctrTitle"/>
          </p:nvPr>
        </p:nvSpPr>
        <p:spPr>
          <a:xfrm>
            <a:off x="295624" y="2909619"/>
            <a:ext cx="7261656" cy="11278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8000"/>
              <a:buFont typeface="PT Serif"/>
              <a:buNone/>
            </a:pPr>
            <a:r>
              <a:rPr lang="en-US" sz="8000">
                <a:latin typeface="PT Serif"/>
                <a:ea typeface="PT Serif"/>
                <a:cs typeface="PT Serif"/>
                <a:sym typeface="PT Serif"/>
              </a:rPr>
              <a:t>Research Plan</a:t>
            </a:r>
            <a:endParaRPr/>
          </a:p>
        </p:txBody>
      </p:sp>
      <p:sp>
        <p:nvSpPr>
          <p:cNvPr id="343" name="Google Shape;343;p16"/>
          <p:cNvSpPr txBox="1">
            <a:spLocks noGrp="1"/>
          </p:cNvSpPr>
          <p:nvPr>
            <p:ph type="body" idx="1"/>
          </p:nvPr>
        </p:nvSpPr>
        <p:spPr>
          <a:xfrm>
            <a:off x="339463" y="2487026"/>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latin typeface="Source Sans Pro"/>
                <a:ea typeface="Source Sans Pro"/>
                <a:cs typeface="Source Sans Pro"/>
                <a:sym typeface="Source Sans Pro"/>
              </a:rPr>
              <a:t>1095-B DESIGN REVIEW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7"/>
        <p:cNvGrpSpPr/>
        <p:nvPr/>
      </p:nvGrpSpPr>
      <p:grpSpPr>
        <a:xfrm>
          <a:off x="0" y="0"/>
          <a:ext cx="0" cy="0"/>
          <a:chOff x="0" y="0"/>
          <a:chExt cx="0" cy="0"/>
        </a:xfrm>
      </p:grpSpPr>
      <p:sp>
        <p:nvSpPr>
          <p:cNvPr id="348" name="Google Shape;348;p1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r>
              <a:rPr lang="en-US" sz="1200" dirty="0">
                <a:solidFill>
                  <a:srgbClr val="8E918E"/>
                </a:solidFill>
                <a:latin typeface="Source Sans Pro"/>
                <a:ea typeface="Source Sans Pro"/>
                <a:sym typeface="Source Sans Pro"/>
              </a:rPr>
              <a:t>02-01 Design Review</a:t>
            </a:r>
            <a:endParaRPr lang="en-US" dirty="0">
              <a:solidFill>
                <a:srgbClr val="8E918E"/>
              </a:solidFill>
            </a:endParaRPr>
          </a:p>
        </p:txBody>
      </p:sp>
      <p:sp>
        <p:nvSpPr>
          <p:cNvPr id="352" name="Google Shape;352;p17"/>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Research Plan</a:t>
            </a:r>
            <a:endParaRPr lang="en-US" dirty="0"/>
          </a:p>
        </p:txBody>
      </p:sp>
      <p:sp>
        <p:nvSpPr>
          <p:cNvPr id="353" name="Google Shape;353;p17"/>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19</a:t>
            </a:fld>
            <a:endParaRPr>
              <a:solidFill>
                <a:srgbClr val="747C74"/>
              </a:solidFill>
              <a:latin typeface="Source Sans Pro"/>
              <a:ea typeface="Source Sans Pro"/>
              <a:cs typeface="Source Sans Pro"/>
              <a:sym typeface="Source Sans Pro"/>
            </a:endParaRPr>
          </a:p>
        </p:txBody>
      </p:sp>
      <p:sp>
        <p:nvSpPr>
          <p:cNvPr id="2" name="Google Shape;277;p11">
            <a:extLst>
              <a:ext uri="{FF2B5EF4-FFF2-40B4-BE49-F238E27FC236}">
                <a16:creationId xmlns:a16="http://schemas.microsoft.com/office/drawing/2014/main" id="{BECE96E9-B253-42A6-B30E-EAE0A203CDFC}"/>
              </a:ext>
            </a:extLst>
          </p:cNvPr>
          <p:cNvSpPr txBox="1"/>
          <p:nvPr/>
        </p:nvSpPr>
        <p:spPr>
          <a:xfrm>
            <a:off x="439382" y="1433370"/>
            <a:ext cx="7523803" cy="2346778"/>
          </a:xfrm>
          <a:prstGeom prst="rect">
            <a:avLst/>
          </a:prstGeom>
          <a:noFill/>
          <a:ln>
            <a:noFill/>
          </a:ln>
        </p:spPr>
        <p:txBody>
          <a:bodyPr spcFirstLastPara="1" wrap="square" lIns="0" tIns="45700" rIns="91425" bIns="45700" anchor="t" anchorCtr="0">
            <a:noAutofit/>
          </a:bodyPr>
          <a:lstStyle/>
          <a:p>
            <a:pPr marL="228600" indent="-228600">
              <a:lnSpc>
                <a:spcPct val="90000"/>
              </a:lnSpc>
              <a:buClr>
                <a:srgbClr val="0071BF"/>
              </a:buClr>
              <a:buSzPts val="1280"/>
              <a:buFont typeface="Noto Sans Symbols"/>
              <a:buChar char="▪"/>
            </a:pPr>
            <a:r>
              <a:rPr lang="en-US" sz="1600" dirty="0">
                <a:solidFill>
                  <a:schemeClr val="dk2"/>
                </a:solidFill>
                <a:latin typeface="PT Serif"/>
                <a:ea typeface="PT Serif"/>
                <a:cs typeface="PT Serif"/>
                <a:sym typeface="PT Serif"/>
              </a:rPr>
              <a:t>Met with Shane Strassberg to review guidance on design research</a:t>
            </a:r>
            <a:endParaRPr dirty="0">
              <a:solidFill>
                <a:schemeClr val="dk2"/>
              </a:solidFill>
            </a:endParaRPr>
          </a:p>
          <a:p>
            <a:pPr marL="228600" indent="-228600">
              <a:lnSpc>
                <a:spcPct val="90000"/>
              </a:lnSpc>
              <a:spcBef>
                <a:spcPts val="1000"/>
              </a:spcBef>
              <a:buClr>
                <a:srgbClr val="0071BF"/>
              </a:buClr>
              <a:buSzPts val="1280"/>
              <a:buFont typeface="Noto Sans Symbols"/>
              <a:buChar char="▪"/>
            </a:pPr>
            <a:r>
              <a:rPr lang="en-US" sz="1600" dirty="0">
                <a:solidFill>
                  <a:schemeClr val="dk2"/>
                </a:solidFill>
                <a:latin typeface="PT Serif"/>
                <a:sym typeface="PT Serif"/>
              </a:rPr>
              <a:t>Two rounds of research planned, in Sprint 2 and 3 respectively, following Platform guidelines</a:t>
            </a:r>
            <a:endParaRPr lang="en-US" dirty="0">
              <a:solidFill>
                <a:schemeClr val="dk2"/>
              </a:solidFill>
            </a:endParaRPr>
          </a:p>
          <a:p>
            <a:pPr marL="228600" indent="-228600">
              <a:lnSpc>
                <a:spcPct val="90000"/>
              </a:lnSpc>
              <a:spcBef>
                <a:spcPts val="1000"/>
              </a:spcBef>
              <a:buClr>
                <a:srgbClr val="0071BF"/>
              </a:buClr>
              <a:buSzPts val="1280"/>
              <a:buFont typeface="Noto Sans Symbols"/>
              <a:buChar char="▪"/>
            </a:pPr>
            <a:r>
              <a:rPr lang="en-US" sz="1600" dirty="0">
                <a:solidFill>
                  <a:schemeClr val="dk2"/>
                </a:solidFill>
                <a:latin typeface="PT Serif"/>
                <a:ea typeface="PT Serif"/>
                <a:cs typeface="PT Serif"/>
                <a:sym typeface="PT Serif"/>
              </a:rPr>
              <a:t>Initial research plan is finished, conversation guide in process. Likely to submit Wednesday or Thursday this week. Will post to GitHub and share</a:t>
            </a:r>
            <a:endParaRPr lang="en-US" dirty="0">
              <a:solidFill>
                <a:schemeClr val="dk2"/>
              </a:solidFill>
            </a:endParaRPr>
          </a:p>
          <a:p>
            <a:pPr marL="228600" indent="-228600">
              <a:lnSpc>
                <a:spcPct val="90000"/>
              </a:lnSpc>
              <a:spcBef>
                <a:spcPts val="1000"/>
              </a:spcBef>
              <a:buClr>
                <a:srgbClr val="0071BF"/>
              </a:buClr>
              <a:buSzPts val="1280"/>
              <a:buFont typeface="Noto Sans Symbols"/>
              <a:buChar char="▪"/>
            </a:pPr>
            <a:r>
              <a:rPr lang="en-US" sz="1600" dirty="0">
                <a:solidFill>
                  <a:schemeClr val="bg2"/>
                </a:solidFill>
                <a:latin typeface="PT Serif"/>
                <a:ea typeface="PT Serif"/>
                <a:sym typeface="PT Serif"/>
              </a:rPr>
              <a:t>Sessions will be 45 minutes, with short interview in the beginning and then testing prototype</a:t>
            </a:r>
            <a:r>
              <a:rPr lang="en-US" sz="1600" dirty="0">
                <a:solidFill>
                  <a:schemeClr val="bg2"/>
                </a:solidFill>
                <a:latin typeface="PT Serif"/>
                <a:ea typeface="PT Serif"/>
                <a:cs typeface="PT Serif"/>
                <a:sym typeface="PT Serif"/>
              </a:rPr>
              <a:t>?</a:t>
            </a:r>
            <a:endParaRPr lang="en-US" dirty="0">
              <a:solidFill>
                <a:schemeClr val="bg2"/>
              </a:solidFill>
            </a:endParaRPr>
          </a:p>
          <a:p>
            <a:pPr marL="228600" indent="-228600">
              <a:lnSpc>
                <a:spcPct val="90000"/>
              </a:lnSpc>
              <a:spcBef>
                <a:spcPts val="1000"/>
              </a:spcBef>
              <a:buClr>
                <a:srgbClr val="0071BF"/>
              </a:buClr>
              <a:buSzPts val="1280"/>
              <a:buFont typeface="Noto Sans Symbols"/>
              <a:buChar char="▪"/>
            </a:pPr>
            <a:r>
              <a:rPr lang="en-US" sz="1600" dirty="0">
                <a:solidFill>
                  <a:schemeClr val="dk2"/>
                </a:solidFill>
                <a:latin typeface="PT Serif"/>
                <a:ea typeface="PT Serif"/>
                <a:cs typeface="PT Serif"/>
                <a:sym typeface="PT Serif"/>
              </a:rPr>
              <a:t>Need to confirm participant numbers for each sprint</a:t>
            </a:r>
            <a:endParaRPr lang="en-US" sz="1600">
              <a:solidFill>
                <a:schemeClr val="dk2"/>
              </a:solidFill>
              <a:latin typeface="PT Serif"/>
              <a:ea typeface="PT Serif"/>
              <a:cs typeface="PT Serif"/>
            </a:endParaRPr>
          </a:p>
          <a:p>
            <a:pPr marL="0" marR="0" lvl="0" indent="0" algn="l" rtl="0">
              <a:lnSpc>
                <a:spcPct val="90000"/>
              </a:lnSpc>
              <a:spcBef>
                <a:spcPts val="1000"/>
              </a:spcBef>
              <a:spcAft>
                <a:spcPts val="0"/>
              </a:spcAft>
              <a:buClr>
                <a:schemeClr val="dk2"/>
              </a:buClr>
              <a:buSzPts val="2800"/>
              <a:buFont typeface="Arial"/>
              <a:buNone/>
            </a:pPr>
            <a:endParaRPr sz="2800">
              <a:solidFill>
                <a:schemeClr val="dk2"/>
              </a:solidFill>
              <a:latin typeface="PT Serif"/>
              <a:ea typeface="PT Serif"/>
              <a:cs typeface="PT Serif"/>
              <a:sym typeface="PT Serif"/>
            </a:endParaRPr>
          </a:p>
        </p:txBody>
      </p:sp>
      <p:sp>
        <p:nvSpPr>
          <p:cNvPr id="3" name="Google Shape;381;p20">
            <a:extLst>
              <a:ext uri="{FF2B5EF4-FFF2-40B4-BE49-F238E27FC236}">
                <a16:creationId xmlns:a16="http://schemas.microsoft.com/office/drawing/2014/main" id="{15CC30AD-1003-4838-A9DB-18F1986D8D44}"/>
              </a:ext>
            </a:extLst>
          </p:cNvPr>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Research update</a:t>
            </a:r>
            <a:endParaRPr lang="en-US" dirty="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9"/>
        <p:cNvGrpSpPr/>
        <p:nvPr/>
      </p:nvGrpSpPr>
      <p:grpSpPr>
        <a:xfrm>
          <a:off x="0" y="0"/>
          <a:ext cx="0" cy="0"/>
          <a:chOff x="0" y="0"/>
          <a:chExt cx="0" cy="0"/>
        </a:xfrm>
      </p:grpSpPr>
      <p:sp>
        <p:nvSpPr>
          <p:cNvPr id="381" name="Google Shape;381;p20"/>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marL="0" marR="0" lvl="0" indent="0" algn="l">
              <a:lnSpc>
                <a:spcPct val="90000"/>
              </a:lnSpc>
              <a:spcBef>
                <a:spcPts val="0"/>
              </a:spcBef>
              <a:spcAft>
                <a:spcPts val="0"/>
              </a:spcAft>
              <a:buNone/>
            </a:pPr>
            <a:r>
              <a:rPr lang="en-US" sz="3600" dirty="0">
                <a:solidFill>
                  <a:schemeClr val="dk2"/>
                </a:solidFill>
                <a:latin typeface="PT Serif"/>
                <a:sym typeface="PT Serif"/>
              </a:rPr>
              <a:t>Agenda</a:t>
            </a:r>
            <a:endParaRPr lang="en-US" dirty="0"/>
          </a:p>
        </p:txBody>
      </p:sp>
      <p:sp>
        <p:nvSpPr>
          <p:cNvPr id="382" name="Google Shape;382;p20"/>
          <p:cNvSpPr txBox="1"/>
          <p:nvPr/>
        </p:nvSpPr>
        <p:spPr>
          <a:xfrm>
            <a:off x="987838" y="1475863"/>
            <a:ext cx="5208487" cy="386241"/>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2000" dirty="0">
                <a:solidFill>
                  <a:schemeClr val="dk2"/>
                </a:solidFill>
                <a:latin typeface="PT Serif"/>
              </a:rPr>
              <a:t>User flow</a:t>
            </a:r>
          </a:p>
        </p:txBody>
      </p:sp>
      <p:sp>
        <p:nvSpPr>
          <p:cNvPr id="386" name="Google Shape;386;p20"/>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dirty="0">
                <a:solidFill>
                  <a:srgbClr val="747C74"/>
                </a:solidFill>
                <a:latin typeface="Source Sans Pro"/>
                <a:ea typeface="Source Sans Pro"/>
                <a:sym typeface="Source Sans Pro"/>
              </a:rPr>
              <a:t>Agenda</a:t>
            </a:r>
            <a:endParaRPr dirty="0"/>
          </a:p>
        </p:txBody>
      </p:sp>
      <p:sp>
        <p:nvSpPr>
          <p:cNvPr id="387" name="Google Shape;387;p20"/>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2</a:t>
            </a:fld>
            <a:endParaRPr>
              <a:solidFill>
                <a:srgbClr val="747C74"/>
              </a:solidFill>
              <a:latin typeface="Source Sans Pro"/>
              <a:ea typeface="Source Sans Pro"/>
              <a:cs typeface="Source Sans Pro"/>
              <a:sym typeface="Source Sans Pro"/>
            </a:endParaRPr>
          </a:p>
        </p:txBody>
      </p:sp>
      <p:sp>
        <p:nvSpPr>
          <p:cNvPr id="2" name="Google Shape;178;p3">
            <a:extLst>
              <a:ext uri="{FF2B5EF4-FFF2-40B4-BE49-F238E27FC236}">
                <a16:creationId xmlns:a16="http://schemas.microsoft.com/office/drawing/2014/main" id="{18A0EF55-2C1A-4FB1-9D37-FE95B01DB00F}"/>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02-01 Design Review</a:t>
            </a:r>
            <a:endParaRPr sz="1800">
              <a:solidFill>
                <a:srgbClr val="747C74"/>
              </a:solidFill>
              <a:latin typeface="Calibri"/>
              <a:ea typeface="Calibri"/>
              <a:cs typeface="Calibri"/>
              <a:sym typeface="Calibri"/>
            </a:endParaRPr>
          </a:p>
        </p:txBody>
      </p:sp>
      <p:sp>
        <p:nvSpPr>
          <p:cNvPr id="13" name="Google Shape;382;p20">
            <a:extLst>
              <a:ext uri="{FF2B5EF4-FFF2-40B4-BE49-F238E27FC236}">
                <a16:creationId xmlns:a16="http://schemas.microsoft.com/office/drawing/2014/main" id="{28C77971-E55C-4AF0-B47E-BABF0D5D532A}"/>
              </a:ext>
            </a:extLst>
          </p:cNvPr>
          <p:cNvSpPr txBox="1"/>
          <p:nvPr/>
        </p:nvSpPr>
        <p:spPr>
          <a:xfrm>
            <a:off x="987838" y="2224376"/>
            <a:ext cx="5208487" cy="386241"/>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2000" dirty="0">
                <a:solidFill>
                  <a:schemeClr val="dk2"/>
                </a:solidFill>
                <a:latin typeface="PT Serif"/>
              </a:rPr>
              <a:t>Comparative research</a:t>
            </a:r>
            <a:endParaRPr lang="en-US" dirty="0">
              <a:solidFill>
                <a:schemeClr val="dk2"/>
              </a:solidFill>
            </a:endParaRPr>
          </a:p>
        </p:txBody>
      </p:sp>
      <p:sp>
        <p:nvSpPr>
          <p:cNvPr id="15" name="Google Shape;382;p20">
            <a:extLst>
              <a:ext uri="{FF2B5EF4-FFF2-40B4-BE49-F238E27FC236}">
                <a16:creationId xmlns:a16="http://schemas.microsoft.com/office/drawing/2014/main" id="{315E745C-7CA8-4C85-BB94-7FFAE199F47E}"/>
              </a:ext>
            </a:extLst>
          </p:cNvPr>
          <p:cNvSpPr txBox="1"/>
          <p:nvPr/>
        </p:nvSpPr>
        <p:spPr>
          <a:xfrm>
            <a:off x="1001325" y="3033578"/>
            <a:ext cx="5208487" cy="386241"/>
          </a:xfrm>
          <a:prstGeom prst="rect">
            <a:avLst/>
          </a:prstGeom>
          <a:noFill/>
          <a:ln>
            <a:noFill/>
          </a:ln>
        </p:spPr>
        <p:txBody>
          <a:bodyPr spcFirstLastPara="1" wrap="square" lIns="91425" tIns="45700" rIns="91425" bIns="45700" anchor="t" anchorCtr="0">
            <a:noAutofit/>
          </a:bodyPr>
          <a:lstStyle/>
          <a:p>
            <a:pPr>
              <a:lnSpc>
                <a:spcPct val="90000"/>
              </a:lnSpc>
            </a:pPr>
            <a:r>
              <a:rPr lang="en-US" sz="2000" dirty="0">
                <a:solidFill>
                  <a:schemeClr val="dk2"/>
                </a:solidFill>
                <a:latin typeface="PT Serif"/>
              </a:rPr>
              <a:t>Low fidelity landing page</a:t>
            </a:r>
            <a:endParaRPr lang="en-US" dirty="0"/>
          </a:p>
        </p:txBody>
      </p:sp>
      <p:sp>
        <p:nvSpPr>
          <p:cNvPr id="19" name="Google Shape;382;p20">
            <a:extLst>
              <a:ext uri="{FF2B5EF4-FFF2-40B4-BE49-F238E27FC236}">
                <a16:creationId xmlns:a16="http://schemas.microsoft.com/office/drawing/2014/main" id="{4D79DFCC-704E-442C-8F36-6342D2B17788}"/>
              </a:ext>
            </a:extLst>
          </p:cNvPr>
          <p:cNvSpPr txBox="1"/>
          <p:nvPr/>
        </p:nvSpPr>
        <p:spPr>
          <a:xfrm>
            <a:off x="353962" y="1556784"/>
            <a:ext cx="393727" cy="210914"/>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1200" dirty="0">
                <a:solidFill>
                  <a:srgbClr val="0071BF"/>
                </a:solidFill>
                <a:latin typeface="Source Sans Pro SemiBold"/>
              </a:rPr>
              <a:t>01</a:t>
            </a:r>
          </a:p>
        </p:txBody>
      </p:sp>
      <p:sp>
        <p:nvSpPr>
          <p:cNvPr id="20" name="Google Shape;382;p20">
            <a:extLst>
              <a:ext uri="{FF2B5EF4-FFF2-40B4-BE49-F238E27FC236}">
                <a16:creationId xmlns:a16="http://schemas.microsoft.com/office/drawing/2014/main" id="{6FD7D2B3-CAE5-4233-BD12-2D74C9F59C5B}"/>
              </a:ext>
            </a:extLst>
          </p:cNvPr>
          <p:cNvSpPr txBox="1"/>
          <p:nvPr/>
        </p:nvSpPr>
        <p:spPr>
          <a:xfrm>
            <a:off x="353962" y="2298552"/>
            <a:ext cx="393727" cy="210914"/>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1200" dirty="0">
                <a:solidFill>
                  <a:srgbClr val="0071BF"/>
                </a:solidFill>
                <a:latin typeface="Source Sans Pro SemiBold"/>
              </a:rPr>
              <a:t>02</a:t>
            </a:r>
          </a:p>
        </p:txBody>
      </p:sp>
      <p:sp>
        <p:nvSpPr>
          <p:cNvPr id="21" name="Google Shape;382;p20">
            <a:extLst>
              <a:ext uri="{FF2B5EF4-FFF2-40B4-BE49-F238E27FC236}">
                <a16:creationId xmlns:a16="http://schemas.microsoft.com/office/drawing/2014/main" id="{DB7915E7-6B66-43E3-BD23-1E3BD069F2E7}"/>
              </a:ext>
            </a:extLst>
          </p:cNvPr>
          <p:cNvSpPr txBox="1"/>
          <p:nvPr/>
        </p:nvSpPr>
        <p:spPr>
          <a:xfrm>
            <a:off x="353962" y="3107756"/>
            <a:ext cx="393727" cy="210914"/>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1200" dirty="0">
                <a:solidFill>
                  <a:srgbClr val="0071BF"/>
                </a:solidFill>
                <a:latin typeface="Source Sans Pro SemiBold"/>
              </a:rPr>
              <a:t>03</a:t>
            </a:r>
          </a:p>
        </p:txBody>
      </p:sp>
      <p:sp>
        <p:nvSpPr>
          <p:cNvPr id="14" name="Google Shape;382;p20">
            <a:extLst>
              <a:ext uri="{FF2B5EF4-FFF2-40B4-BE49-F238E27FC236}">
                <a16:creationId xmlns:a16="http://schemas.microsoft.com/office/drawing/2014/main" id="{054E69FF-0D1C-443D-915B-E73B153B87CF}"/>
              </a:ext>
            </a:extLst>
          </p:cNvPr>
          <p:cNvSpPr txBox="1"/>
          <p:nvPr/>
        </p:nvSpPr>
        <p:spPr>
          <a:xfrm>
            <a:off x="994581" y="3883241"/>
            <a:ext cx="5208487" cy="386241"/>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2000" dirty="0">
                <a:solidFill>
                  <a:schemeClr val="dk2"/>
                </a:solidFill>
                <a:latin typeface="PT Serif"/>
              </a:rPr>
              <a:t>Research plan</a:t>
            </a:r>
            <a:endParaRPr lang="en-US" dirty="0">
              <a:solidFill>
                <a:schemeClr val="dk2"/>
              </a:solidFill>
            </a:endParaRPr>
          </a:p>
        </p:txBody>
      </p:sp>
      <p:sp>
        <p:nvSpPr>
          <p:cNvPr id="16" name="Google Shape;382;p20">
            <a:extLst>
              <a:ext uri="{FF2B5EF4-FFF2-40B4-BE49-F238E27FC236}">
                <a16:creationId xmlns:a16="http://schemas.microsoft.com/office/drawing/2014/main" id="{F370056D-B5B3-45C8-9E7A-5C853239EADA}"/>
              </a:ext>
            </a:extLst>
          </p:cNvPr>
          <p:cNvSpPr txBox="1"/>
          <p:nvPr/>
        </p:nvSpPr>
        <p:spPr>
          <a:xfrm>
            <a:off x="347218" y="3957419"/>
            <a:ext cx="393727" cy="210914"/>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1200" dirty="0">
                <a:solidFill>
                  <a:srgbClr val="0071BF"/>
                </a:solidFill>
                <a:latin typeface="Source Sans Pro SemiBold"/>
              </a:rPr>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185A0"/>
                </a:solidFill>
                <a:latin typeface="Source Sans Pro"/>
                <a:ea typeface="Source Sans Pro"/>
              </a:rPr>
              <a:t>20</a:t>
            </a:fld>
            <a:endParaRPr>
              <a:solidFill>
                <a:srgbClr val="7185A0"/>
              </a:solidFill>
              <a:latin typeface="Source Sans Pro"/>
              <a:ea typeface="Source Sans Pro"/>
            </a:endParaRPr>
          </a:p>
        </p:txBody>
      </p:sp>
      <p:sp>
        <p:nvSpPr>
          <p:cNvPr id="341" name="Google Shape;341;p1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r>
              <a:rPr lang="en-US" sz="1200" dirty="0">
                <a:solidFill>
                  <a:srgbClr val="7185A0"/>
                </a:solidFill>
                <a:latin typeface="Source Sans Pro"/>
                <a:ea typeface="Source Sans Pro"/>
                <a:sym typeface="Source Sans Pro"/>
              </a:rPr>
              <a:t>02-01 Design Review</a:t>
            </a:r>
            <a:endParaRPr lang="en-US" dirty="0"/>
          </a:p>
        </p:txBody>
      </p:sp>
      <p:sp>
        <p:nvSpPr>
          <p:cNvPr id="342" name="Google Shape;342;p16"/>
          <p:cNvSpPr txBox="1">
            <a:spLocks noGrp="1"/>
          </p:cNvSpPr>
          <p:nvPr>
            <p:ph type="ctrTitle"/>
          </p:nvPr>
        </p:nvSpPr>
        <p:spPr>
          <a:xfrm>
            <a:off x="295624" y="2909619"/>
            <a:ext cx="7261656" cy="1127885"/>
          </a:xfrm>
          <a:prstGeom prst="rect">
            <a:avLst/>
          </a:prstGeom>
          <a:noFill/>
          <a:ln>
            <a:noFill/>
          </a:ln>
        </p:spPr>
        <p:txBody>
          <a:bodyPr spcFirstLastPara="1" wrap="square" lIns="91425" tIns="45700" rIns="91425" bIns="45700" anchor="t" anchorCtr="0">
            <a:noAutofit/>
          </a:bodyPr>
          <a:lstStyle/>
          <a:p>
            <a:r>
              <a:rPr lang="en-US" sz="8000" dirty="0">
                <a:latin typeface="PT Serif"/>
                <a:sym typeface="PT Serif"/>
              </a:rPr>
              <a:t>Next steps</a:t>
            </a:r>
            <a:endParaRPr lang="en-US" dirty="0"/>
          </a:p>
        </p:txBody>
      </p:sp>
      <p:sp>
        <p:nvSpPr>
          <p:cNvPr id="343" name="Google Shape;343;p16"/>
          <p:cNvSpPr txBox="1">
            <a:spLocks noGrp="1"/>
          </p:cNvSpPr>
          <p:nvPr>
            <p:ph type="body" idx="1"/>
          </p:nvPr>
        </p:nvSpPr>
        <p:spPr>
          <a:xfrm>
            <a:off x="339463" y="2487026"/>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latin typeface="Source Sans Pro"/>
                <a:ea typeface="Source Sans Pro"/>
                <a:cs typeface="Source Sans Pro"/>
                <a:sym typeface="Source Sans Pro"/>
              </a:rPr>
              <a:t>1095-B DESIGN REVIEW</a:t>
            </a:r>
            <a:endParaRPr/>
          </a:p>
        </p:txBody>
      </p:sp>
    </p:spTree>
    <p:extLst>
      <p:ext uri="{BB962C8B-B14F-4D97-AF65-F5344CB8AC3E}">
        <p14:creationId xmlns:p14="http://schemas.microsoft.com/office/powerpoint/2010/main" val="1830051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7"/>
        <p:cNvGrpSpPr/>
        <p:nvPr/>
      </p:nvGrpSpPr>
      <p:grpSpPr>
        <a:xfrm>
          <a:off x="0" y="0"/>
          <a:ext cx="0" cy="0"/>
          <a:chOff x="0" y="0"/>
          <a:chExt cx="0" cy="0"/>
        </a:xfrm>
      </p:grpSpPr>
      <p:sp>
        <p:nvSpPr>
          <p:cNvPr id="348" name="Google Shape;348;p1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r>
              <a:rPr lang="en-US" sz="1200" dirty="0">
                <a:solidFill>
                  <a:srgbClr val="8E918E"/>
                </a:solidFill>
                <a:latin typeface="Source Sans Pro"/>
                <a:ea typeface="Source Sans Pro"/>
                <a:sym typeface="Source Sans Pro"/>
              </a:rPr>
              <a:t>02-01 Design Review</a:t>
            </a:r>
            <a:endParaRPr lang="en-US" dirty="0">
              <a:solidFill>
                <a:srgbClr val="8E918E"/>
              </a:solidFill>
            </a:endParaRPr>
          </a:p>
        </p:txBody>
      </p:sp>
      <p:sp>
        <p:nvSpPr>
          <p:cNvPr id="352" name="Google Shape;352;p17"/>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Research Plan</a:t>
            </a:r>
            <a:endParaRPr lang="en-US"/>
          </a:p>
        </p:txBody>
      </p:sp>
      <p:sp>
        <p:nvSpPr>
          <p:cNvPr id="353" name="Google Shape;353;p17"/>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21</a:t>
            </a:fld>
            <a:endParaRPr>
              <a:solidFill>
                <a:srgbClr val="747C74"/>
              </a:solidFill>
              <a:latin typeface="Source Sans Pro"/>
              <a:ea typeface="Source Sans Pro"/>
              <a:cs typeface="Source Sans Pro"/>
              <a:sym typeface="Source Sans Pro"/>
            </a:endParaRPr>
          </a:p>
        </p:txBody>
      </p:sp>
      <p:sp>
        <p:nvSpPr>
          <p:cNvPr id="2" name="Google Shape;277;p11">
            <a:extLst>
              <a:ext uri="{FF2B5EF4-FFF2-40B4-BE49-F238E27FC236}">
                <a16:creationId xmlns:a16="http://schemas.microsoft.com/office/drawing/2014/main" id="{BECE96E9-B253-42A6-B30E-EAE0A203CDFC}"/>
              </a:ext>
            </a:extLst>
          </p:cNvPr>
          <p:cNvSpPr txBox="1"/>
          <p:nvPr/>
        </p:nvSpPr>
        <p:spPr>
          <a:xfrm>
            <a:off x="425528" y="1433370"/>
            <a:ext cx="7452463" cy="2346778"/>
          </a:xfrm>
          <a:prstGeom prst="rect">
            <a:avLst/>
          </a:prstGeom>
          <a:noFill/>
          <a:ln>
            <a:noFill/>
          </a:ln>
        </p:spPr>
        <p:txBody>
          <a:bodyPr spcFirstLastPara="1" wrap="square" lIns="0" tIns="45700" rIns="91425" bIns="45700" anchor="t" anchorCtr="0">
            <a:noAutofit/>
          </a:bodyPr>
          <a:lstStyle/>
          <a:p>
            <a:pPr marL="228600" indent="-228600">
              <a:lnSpc>
                <a:spcPct val="90000"/>
              </a:lnSpc>
              <a:spcAft>
                <a:spcPts val="1200"/>
              </a:spcAft>
              <a:buClr>
                <a:srgbClr val="0071BF"/>
              </a:buClr>
              <a:buSzPts val="1280"/>
              <a:buFont typeface="Noto Sans Symbols"/>
              <a:buChar char="▪"/>
            </a:pPr>
            <a:r>
              <a:rPr lang="en-US" sz="1600" dirty="0">
                <a:solidFill>
                  <a:schemeClr val="dk2"/>
                </a:solidFill>
                <a:latin typeface="PT Serif"/>
                <a:ea typeface="PT Serif"/>
                <a:sym typeface="PT Serif"/>
              </a:rPr>
              <a:t>Iterate on our discussion today</a:t>
            </a:r>
            <a:endParaRPr lang="en-US" dirty="0">
              <a:solidFill>
                <a:schemeClr val="dk2"/>
              </a:solidFill>
            </a:endParaRPr>
          </a:p>
          <a:p>
            <a:pPr marL="228600" indent="-228600">
              <a:lnSpc>
                <a:spcPct val="90000"/>
              </a:lnSpc>
              <a:spcAft>
                <a:spcPts val="1200"/>
              </a:spcAft>
              <a:buClr>
                <a:srgbClr val="0071BF"/>
              </a:buClr>
              <a:buSzPts val="1280"/>
              <a:buFont typeface="Noto Sans Symbols"/>
              <a:buChar char="▪"/>
            </a:pPr>
            <a:r>
              <a:rPr lang="en-US" sz="1600" dirty="0">
                <a:solidFill>
                  <a:schemeClr val="dk2"/>
                </a:solidFill>
                <a:latin typeface="PT Serif"/>
                <a:ea typeface="PT Serif"/>
              </a:rPr>
              <a:t>Ready content to submit Design Intent, followed by Research Plan</a:t>
            </a:r>
          </a:p>
          <a:p>
            <a:pPr marL="228600" indent="-228600">
              <a:lnSpc>
                <a:spcPct val="90000"/>
              </a:lnSpc>
              <a:spcAft>
                <a:spcPts val="1200"/>
              </a:spcAft>
              <a:buClr>
                <a:srgbClr val="0071BF"/>
              </a:buClr>
              <a:buSzPts val="1280"/>
              <a:buFont typeface="Noto Sans Symbols"/>
              <a:buChar char="▪"/>
            </a:pPr>
            <a:r>
              <a:rPr lang="en-US" sz="1600" dirty="0">
                <a:solidFill>
                  <a:schemeClr val="dk2"/>
                </a:solidFill>
                <a:latin typeface="PT Serif"/>
                <a:ea typeface="PT Serif"/>
              </a:rPr>
              <a:t>Incorporate additional findings from Tech Discovery (e.g., address management, paperless opt-in functionality)</a:t>
            </a:r>
          </a:p>
          <a:p>
            <a:pPr marL="228600" indent="-228600">
              <a:lnSpc>
                <a:spcPct val="90000"/>
              </a:lnSpc>
              <a:spcAft>
                <a:spcPts val="1200"/>
              </a:spcAft>
              <a:buClr>
                <a:srgbClr val="0071BF"/>
              </a:buClr>
              <a:buSzPts val="1280"/>
              <a:buFont typeface="Noto Sans Symbols"/>
              <a:buChar char="▪"/>
            </a:pPr>
            <a:r>
              <a:rPr lang="en-US" sz="1600" dirty="0">
                <a:solidFill>
                  <a:schemeClr val="dk2"/>
                </a:solidFill>
                <a:latin typeface="PT Serif"/>
                <a:ea typeface="PT Serif"/>
              </a:rPr>
              <a:t>Outline additional crosslink needs for users</a:t>
            </a:r>
          </a:p>
        </p:txBody>
      </p:sp>
      <p:sp>
        <p:nvSpPr>
          <p:cNvPr id="3" name="Google Shape;381;p20">
            <a:extLst>
              <a:ext uri="{FF2B5EF4-FFF2-40B4-BE49-F238E27FC236}">
                <a16:creationId xmlns:a16="http://schemas.microsoft.com/office/drawing/2014/main" id="{15CC30AD-1003-4838-A9DB-18F1986D8D44}"/>
              </a:ext>
            </a:extLst>
          </p:cNvPr>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Next steps</a:t>
            </a:r>
            <a:endParaRPr lang="en-US" dirty="0"/>
          </a:p>
        </p:txBody>
      </p:sp>
    </p:spTree>
    <p:extLst>
      <p:ext uri="{BB962C8B-B14F-4D97-AF65-F5344CB8AC3E}">
        <p14:creationId xmlns:p14="http://schemas.microsoft.com/office/powerpoint/2010/main" val="4023981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185A0"/>
                </a:solidFill>
                <a:latin typeface="Source Sans Pro"/>
                <a:ea typeface="Source Sans Pro"/>
              </a:rPr>
              <a:pPr marL="0" lvl="0" indent="0" algn="r" rtl="0">
                <a:spcBef>
                  <a:spcPts val="0"/>
                </a:spcBef>
                <a:spcAft>
                  <a:spcPts val="0"/>
                </a:spcAft>
                <a:buNone/>
              </a:pPr>
              <a:t>3</a:t>
            </a:fld>
            <a:endParaRPr lang="en-US">
              <a:solidFill>
                <a:srgbClr val="7185A0"/>
              </a:solidFill>
              <a:latin typeface="Source Sans Pro"/>
              <a:ea typeface="Source Sans Pro"/>
            </a:endParaRPr>
          </a:p>
        </p:txBody>
      </p:sp>
      <p:sp>
        <p:nvSpPr>
          <p:cNvPr id="171" name="Google Shape;171;p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r>
              <a:rPr lang="en-US" sz="1200" dirty="0">
                <a:solidFill>
                  <a:srgbClr val="7185A0"/>
                </a:solidFill>
                <a:latin typeface="Source Sans Pro"/>
                <a:ea typeface="Source Sans Pro"/>
                <a:sym typeface="Source Sans Pro"/>
              </a:rPr>
              <a:t>02-01 Design Review</a:t>
            </a:r>
            <a:endParaRPr lang="en-US" sz="1200" dirty="0">
              <a:ea typeface="Source Sans Pro"/>
              <a:sym typeface="Source Sans Pro"/>
            </a:endParaRPr>
          </a:p>
        </p:txBody>
      </p:sp>
      <p:sp>
        <p:nvSpPr>
          <p:cNvPr id="172" name="Google Shape;172;p2"/>
          <p:cNvSpPr txBox="1">
            <a:spLocks noGrp="1"/>
          </p:cNvSpPr>
          <p:nvPr>
            <p:ph type="ctrTitle"/>
          </p:nvPr>
        </p:nvSpPr>
        <p:spPr>
          <a:xfrm>
            <a:off x="361607" y="2782583"/>
            <a:ext cx="7261656" cy="2184852"/>
          </a:xfrm>
          <a:prstGeom prst="rect">
            <a:avLst/>
          </a:prstGeom>
          <a:noFill/>
          <a:ln>
            <a:noFill/>
          </a:ln>
        </p:spPr>
        <p:txBody>
          <a:bodyPr spcFirstLastPara="1" wrap="square" lIns="91425" tIns="45700" rIns="91425" bIns="45700" anchor="t" anchorCtr="0">
            <a:noAutofit/>
          </a:bodyPr>
          <a:lstStyle/>
          <a:p>
            <a:r>
              <a:rPr lang="en-US" sz="8000" dirty="0">
                <a:latin typeface="PT Serif"/>
              </a:rPr>
              <a:t>User flow</a:t>
            </a:r>
            <a:endParaRPr lang="en-US" dirty="0"/>
          </a:p>
        </p:txBody>
      </p:sp>
      <p:sp>
        <p:nvSpPr>
          <p:cNvPr id="173" name="Google Shape;173;p2"/>
          <p:cNvSpPr txBox="1">
            <a:spLocks noGrp="1"/>
          </p:cNvSpPr>
          <p:nvPr>
            <p:ph type="body" idx="1"/>
          </p:nvPr>
        </p:nvSpPr>
        <p:spPr>
          <a:xfrm>
            <a:off x="362593" y="2368184"/>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latin typeface="Source Sans Pro"/>
                <a:ea typeface="Source Sans Pro"/>
                <a:cs typeface="Source Sans Pro"/>
                <a:sym typeface="Source Sans Pro"/>
              </a:rPr>
              <a:t>1095-B DESIGN REVIEW</a:t>
            </a:r>
            <a:endParaRPr/>
          </a:p>
        </p:txBody>
      </p:sp>
    </p:spTree>
    <p:extLst>
      <p:ext uri="{BB962C8B-B14F-4D97-AF65-F5344CB8AC3E}">
        <p14:creationId xmlns:p14="http://schemas.microsoft.com/office/powerpoint/2010/main" val="3306194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sp>
        <p:nvSpPr>
          <p:cNvPr id="178" name="Google Shape;178;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02-01 Design Review</a:t>
            </a:r>
            <a:endParaRPr sz="1800">
              <a:solidFill>
                <a:srgbClr val="747C74"/>
              </a:solidFill>
              <a:latin typeface="Calibri"/>
              <a:ea typeface="Calibri"/>
              <a:cs typeface="Calibri"/>
              <a:sym typeface="Calibri"/>
            </a:endParaRPr>
          </a:p>
        </p:txBody>
      </p:sp>
      <p:sp>
        <p:nvSpPr>
          <p:cNvPr id="181" name="Google Shape;181;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User flow</a:t>
            </a:r>
            <a:endParaRPr lang="en-US" dirty="0"/>
          </a:p>
        </p:txBody>
      </p:sp>
      <p:sp>
        <p:nvSpPr>
          <p:cNvPr id="182" name="Google Shape;182;p3"/>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4</a:t>
            </a:fld>
            <a:endParaRPr>
              <a:solidFill>
                <a:srgbClr val="747C74"/>
              </a:solidFill>
              <a:latin typeface="Source Sans Pro"/>
              <a:ea typeface="Source Sans Pro"/>
              <a:cs typeface="Source Sans Pro"/>
              <a:sym typeface="Source Sans Pro"/>
            </a:endParaRPr>
          </a:p>
        </p:txBody>
      </p:sp>
      <p:sp>
        <p:nvSpPr>
          <p:cNvPr id="5" name="Google Shape;381;p20">
            <a:extLst>
              <a:ext uri="{FF2B5EF4-FFF2-40B4-BE49-F238E27FC236}">
                <a16:creationId xmlns:a16="http://schemas.microsoft.com/office/drawing/2014/main" id="{DDE36C66-D658-4F4C-8D22-BF6A7194FF68}"/>
              </a:ext>
            </a:extLst>
          </p:cNvPr>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1095-B User flow</a:t>
            </a:r>
            <a:endParaRPr lang="en-US">
              <a:solidFill>
                <a:schemeClr val="dk2"/>
              </a:solidFill>
            </a:endParaRPr>
          </a:p>
        </p:txBody>
      </p:sp>
      <p:pic>
        <p:nvPicPr>
          <p:cNvPr id="4" name="Picture 5" descr="Diagram&#10;&#10;Description automatically generated">
            <a:extLst>
              <a:ext uri="{FF2B5EF4-FFF2-40B4-BE49-F238E27FC236}">
                <a16:creationId xmlns:a16="http://schemas.microsoft.com/office/drawing/2014/main" id="{B87BB0C5-E6A6-4DD4-98B9-B6CB206815BB}"/>
              </a:ext>
            </a:extLst>
          </p:cNvPr>
          <p:cNvPicPr>
            <a:picLocks noChangeAspect="1"/>
          </p:cNvPicPr>
          <p:nvPr/>
        </p:nvPicPr>
        <p:blipFill rotWithShape="1">
          <a:blip r:embed="rId3"/>
          <a:srcRect l="6359" t="11244" r="-58" b="-120"/>
          <a:stretch/>
        </p:blipFill>
        <p:spPr>
          <a:xfrm>
            <a:off x="427901" y="1122784"/>
            <a:ext cx="11396527" cy="5200613"/>
          </a:xfrm>
          <a:prstGeom prst="rect">
            <a:avLst/>
          </a:prstGeom>
        </p:spPr>
      </p:pic>
      <p:sp>
        <p:nvSpPr>
          <p:cNvPr id="2" name="TextBox 1">
            <a:extLst>
              <a:ext uri="{FF2B5EF4-FFF2-40B4-BE49-F238E27FC236}">
                <a16:creationId xmlns:a16="http://schemas.microsoft.com/office/drawing/2014/main" id="{A24467AC-2C41-4E76-93EA-DEFF3C00CC9B}"/>
              </a:ext>
            </a:extLst>
          </p:cNvPr>
          <p:cNvSpPr txBox="1"/>
          <p:nvPr/>
        </p:nvSpPr>
        <p:spPr>
          <a:xfrm>
            <a:off x="7723908" y="5888181"/>
            <a:ext cx="395547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100" dirty="0">
                <a:latin typeface="Source Sans Pro"/>
                <a:ea typeface="Source Sans Pro"/>
              </a:rPr>
              <a:t>See full user flow and considerations </a:t>
            </a:r>
            <a:r>
              <a:rPr lang="en-US" sz="1100" dirty="0">
                <a:latin typeface="Source Sans Pro"/>
                <a:ea typeface="Source Sans Pro"/>
                <a:hlinkClick r:id="rId4"/>
              </a:rPr>
              <a:t>here</a:t>
            </a:r>
            <a:endParaRPr lang="en-US" sz="1100">
              <a:latin typeface="Source Sans Pro"/>
              <a:ea typeface="Source Sans Pro"/>
            </a:endParaRPr>
          </a:p>
        </p:txBody>
      </p:sp>
    </p:spTree>
    <p:extLst>
      <p:ext uri="{BB962C8B-B14F-4D97-AF65-F5344CB8AC3E}">
        <p14:creationId xmlns:p14="http://schemas.microsoft.com/office/powerpoint/2010/main" val="3092583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
          <p:cNvSpPr txBox="1">
            <a:spLocks noGrp="1"/>
          </p:cNvSpPr>
          <p:nvPr>
            <p:ph type="sldNum" idx="12"/>
          </p:nvPr>
        </p:nvSpPr>
        <p:spPr>
          <a:xfrm>
            <a:off x="11474969" y="6349666"/>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185A0"/>
                </a:solidFill>
                <a:latin typeface="Source Sans Pro"/>
                <a:ea typeface="Source Sans Pro"/>
              </a:rPr>
              <a:pPr marL="0" lvl="0" indent="0" algn="r" rtl="0">
                <a:spcBef>
                  <a:spcPts val="0"/>
                </a:spcBef>
                <a:spcAft>
                  <a:spcPts val="0"/>
                </a:spcAft>
                <a:buNone/>
              </a:pPr>
              <a:t>5</a:t>
            </a:fld>
            <a:endParaRPr lang="en-US">
              <a:solidFill>
                <a:srgbClr val="7185A0"/>
              </a:solidFill>
              <a:latin typeface="Source Sans Pro"/>
              <a:ea typeface="Source Sans Pro"/>
            </a:endParaRPr>
          </a:p>
        </p:txBody>
      </p:sp>
      <p:sp>
        <p:nvSpPr>
          <p:cNvPr id="171" name="Google Shape;171;p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r>
              <a:rPr lang="en-US" sz="1200" dirty="0">
                <a:solidFill>
                  <a:srgbClr val="7185A0"/>
                </a:solidFill>
                <a:latin typeface="Source Sans Pro"/>
                <a:ea typeface="Source Sans Pro"/>
                <a:sym typeface="Source Sans Pro"/>
              </a:rPr>
              <a:t>02-01 Design Review</a:t>
            </a:r>
            <a:endParaRPr lang="en-US" dirty="0"/>
          </a:p>
        </p:txBody>
      </p:sp>
      <p:sp>
        <p:nvSpPr>
          <p:cNvPr id="172" name="Google Shape;172;p2"/>
          <p:cNvSpPr txBox="1">
            <a:spLocks noGrp="1"/>
          </p:cNvSpPr>
          <p:nvPr>
            <p:ph type="ctrTitle"/>
          </p:nvPr>
        </p:nvSpPr>
        <p:spPr>
          <a:xfrm>
            <a:off x="287430" y="2344264"/>
            <a:ext cx="7261656" cy="2184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8000"/>
              <a:buFont typeface="PT Serif"/>
              <a:buNone/>
            </a:pPr>
            <a:r>
              <a:rPr lang="en-US" sz="8000">
                <a:latin typeface="PT Serif"/>
                <a:ea typeface="PT Serif"/>
                <a:cs typeface="PT Serif"/>
                <a:sym typeface="PT Serif"/>
              </a:rPr>
              <a:t>Comparative Research</a:t>
            </a:r>
            <a:endParaRPr>
              <a:latin typeface="PT Serif"/>
              <a:ea typeface="PT Serif"/>
              <a:cs typeface="PT Serif"/>
              <a:sym typeface="PT Serif"/>
            </a:endParaRPr>
          </a:p>
        </p:txBody>
      </p:sp>
      <p:sp>
        <p:nvSpPr>
          <p:cNvPr id="173" name="Google Shape;173;p2"/>
          <p:cNvSpPr txBox="1">
            <a:spLocks noGrp="1"/>
          </p:cNvSpPr>
          <p:nvPr>
            <p:ph type="body" idx="1"/>
          </p:nvPr>
        </p:nvSpPr>
        <p:spPr>
          <a:xfrm>
            <a:off x="355850" y="1929865"/>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latin typeface="Source Sans Pro"/>
                <a:ea typeface="Source Sans Pro"/>
                <a:cs typeface="Source Sans Pro"/>
                <a:sym typeface="Source Sans Pro"/>
              </a:rPr>
              <a:t>1095-B DESIGN REVIEW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1"/>
        <p:cNvGrpSpPr/>
        <p:nvPr/>
      </p:nvGrpSpPr>
      <p:grpSpPr>
        <a:xfrm>
          <a:off x="0" y="0"/>
          <a:ext cx="0" cy="0"/>
          <a:chOff x="0" y="0"/>
          <a:chExt cx="0" cy="0"/>
        </a:xfrm>
      </p:grpSpPr>
      <p:sp>
        <p:nvSpPr>
          <p:cNvPr id="282" name="Google Shape;282;p1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r>
              <a:rPr lang="en-US" sz="1200" dirty="0">
                <a:solidFill>
                  <a:srgbClr val="747C74"/>
                </a:solidFill>
                <a:latin typeface="Source Sans Pro"/>
                <a:ea typeface="Source Sans Pro"/>
                <a:sym typeface="Source Sans Pro"/>
              </a:rPr>
              <a:t>02-01 Design Review</a:t>
            </a:r>
            <a:endParaRPr lang="en-US" sz="1200" dirty="0">
              <a:ea typeface="Source Sans Pro"/>
              <a:sym typeface="Source Sans Pro"/>
            </a:endParaRPr>
          </a:p>
        </p:txBody>
      </p:sp>
      <p:sp>
        <p:nvSpPr>
          <p:cNvPr id="283" name="Google Shape;283;p12"/>
          <p:cNvSpPr txBox="1">
            <a:spLocks noGrp="1"/>
          </p:cNvSpPr>
          <p:nvPr>
            <p:ph type="body" idx="1"/>
          </p:nvPr>
        </p:nvSpPr>
        <p:spPr>
          <a:xfrm>
            <a:off x="341868"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400" dirty="0"/>
              <a:t>COMPARATIVE</a:t>
            </a:r>
            <a:r>
              <a:rPr lang="en-US" sz="1400" dirty="0">
                <a:latin typeface="Source Sans Pro"/>
                <a:ea typeface="Source Sans Pro"/>
                <a:cs typeface="Source Sans Pro"/>
                <a:sym typeface="Source Sans Pro"/>
              </a:rPr>
              <a:t> RESEARCH</a:t>
            </a:r>
            <a:endParaRPr dirty="0"/>
          </a:p>
        </p:txBody>
      </p:sp>
      <p:sp>
        <p:nvSpPr>
          <p:cNvPr id="284" name="Google Shape;284;p12"/>
          <p:cNvSpPr txBox="1"/>
          <p:nvPr/>
        </p:nvSpPr>
        <p:spPr>
          <a:xfrm>
            <a:off x="320246" y="831349"/>
            <a:ext cx="11452654" cy="7469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600">
                <a:solidFill>
                  <a:schemeClr val="dk1"/>
                </a:solidFill>
                <a:latin typeface="PT Serif"/>
                <a:ea typeface="PT Serif"/>
                <a:cs typeface="PT Serif"/>
                <a:sym typeface="PT Serif"/>
              </a:rPr>
              <a:t>Websites researched</a:t>
            </a:r>
            <a:endParaRPr sz="3600">
              <a:solidFill>
                <a:schemeClr val="dk1"/>
              </a:solidFill>
              <a:latin typeface="PT Serif"/>
              <a:ea typeface="PT Serif"/>
              <a:cs typeface="PT Serif"/>
              <a:sym typeface="PT Serif"/>
            </a:endParaRPr>
          </a:p>
        </p:txBody>
      </p:sp>
      <p:sp>
        <p:nvSpPr>
          <p:cNvPr id="285" name="Google Shape;285;p12"/>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Comparative Research</a:t>
            </a:r>
            <a:endParaRPr lang="en-US" sz="1200" dirty="0">
              <a:ea typeface="Source Sans Pro"/>
              <a:sym typeface="Source Sans Pro"/>
            </a:endParaRPr>
          </a:p>
        </p:txBody>
      </p:sp>
      <p:sp>
        <p:nvSpPr>
          <p:cNvPr id="286" name="Google Shape;286;p12"/>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6</a:t>
            </a:fld>
            <a:endParaRPr>
              <a:solidFill>
                <a:srgbClr val="747C74"/>
              </a:solidFill>
              <a:latin typeface="Source Sans Pro"/>
              <a:ea typeface="Source Sans Pro"/>
              <a:cs typeface="Source Sans Pro"/>
              <a:sym typeface="Source Sans Pro"/>
            </a:endParaRPr>
          </a:p>
        </p:txBody>
      </p:sp>
      <p:graphicFrame>
        <p:nvGraphicFramePr>
          <p:cNvPr id="287" name="Google Shape;287;p12"/>
          <p:cNvGraphicFramePr/>
          <p:nvPr>
            <p:extLst>
              <p:ext uri="{D42A27DB-BD31-4B8C-83A1-F6EECF244321}">
                <p14:modId xmlns:p14="http://schemas.microsoft.com/office/powerpoint/2010/main" val="131378313"/>
              </p:ext>
            </p:extLst>
          </p:nvPr>
        </p:nvGraphicFramePr>
        <p:xfrm>
          <a:off x="465976" y="1725888"/>
          <a:ext cx="11297250" cy="4257000"/>
        </p:xfrm>
        <a:graphic>
          <a:graphicData uri="http://schemas.openxmlformats.org/drawingml/2006/table">
            <a:tbl>
              <a:tblPr firstRow="1" bandRow="1">
                <a:noFill/>
                <a:tableStyleId>{0C310CCB-0F46-475F-99B2-5CF3CA8D53C6}</a:tableStyleId>
              </a:tblPr>
              <a:tblGrid>
                <a:gridCol w="3765750">
                  <a:extLst>
                    <a:ext uri="{9D8B030D-6E8A-4147-A177-3AD203B41FA5}">
                      <a16:colId xmlns:a16="http://schemas.microsoft.com/office/drawing/2014/main" val="20000"/>
                    </a:ext>
                  </a:extLst>
                </a:gridCol>
                <a:gridCol w="3765750">
                  <a:extLst>
                    <a:ext uri="{9D8B030D-6E8A-4147-A177-3AD203B41FA5}">
                      <a16:colId xmlns:a16="http://schemas.microsoft.com/office/drawing/2014/main" val="20001"/>
                    </a:ext>
                  </a:extLst>
                </a:gridCol>
                <a:gridCol w="3765750">
                  <a:extLst>
                    <a:ext uri="{9D8B030D-6E8A-4147-A177-3AD203B41FA5}">
                      <a16:colId xmlns:a16="http://schemas.microsoft.com/office/drawing/2014/main" val="20002"/>
                    </a:ext>
                  </a:extLst>
                </a:gridCol>
              </a:tblGrid>
              <a:tr h="411025">
                <a:tc>
                  <a:txBody>
                    <a:bodyPr/>
                    <a:lstStyle/>
                    <a:p>
                      <a:pPr marL="0" marR="0" lvl="0" indent="0" algn="l" rtl="0">
                        <a:spcBef>
                          <a:spcPts val="0"/>
                        </a:spcBef>
                        <a:spcAft>
                          <a:spcPts val="0"/>
                        </a:spcAft>
                        <a:buNone/>
                      </a:pPr>
                      <a:r>
                        <a:rPr lang="en-US" sz="1400" u="none" strike="noStrike" cap="none" dirty="0">
                          <a:solidFill>
                            <a:schemeClr val="accent1"/>
                          </a:solidFill>
                          <a:latin typeface="Source Sans Pro SemiBold"/>
                          <a:ea typeface="Source Sans Pro SemiBold"/>
                          <a:cs typeface="Source Sans Pro SemiBold"/>
                          <a:sym typeface="Source Sans Pro SemiBold"/>
                        </a:rPr>
                        <a:t>Health Insurance Sites</a:t>
                      </a:r>
                      <a:endParaRPr>
                        <a:latin typeface="Source Sans Pro SemiBold"/>
                      </a:endParaRPr>
                    </a:p>
                  </a:txBody>
                  <a:tcPr marL="0" marR="91450" marT="45725" marB="45725" anchor="ct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400" b="1" i="0" u="none" strike="noStrike" dirty="0">
                          <a:solidFill>
                            <a:schemeClr val="accent1"/>
                          </a:solidFill>
                          <a:latin typeface="Source Sans Pro SemiBold"/>
                          <a:ea typeface="Source Sans Pro SemiBold"/>
                          <a:cs typeface="Source Sans Pro SemiBold"/>
                          <a:sym typeface="Source Sans Pro SemiBold"/>
                        </a:rPr>
                        <a:t>Financial Sites</a:t>
                      </a:r>
                      <a:endParaRPr>
                        <a:latin typeface="Source Sans Pro SemiBold"/>
                      </a:endParaRPr>
                    </a:p>
                  </a:txBody>
                  <a:tcPr marL="91450" marR="91450" marT="45725" marB="45725" anchor="ct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400" b="1" i="0" u="none" strike="noStrike" dirty="0">
                          <a:solidFill>
                            <a:schemeClr val="accent1"/>
                          </a:solidFill>
                          <a:latin typeface="Source Sans Pro SemiBold"/>
                          <a:ea typeface="Source Sans Pro SemiBold"/>
                          <a:cs typeface="Source Sans Pro SemiBold"/>
                          <a:sym typeface="Source Sans Pro SemiBold"/>
                        </a:rPr>
                        <a:t>Additional Reference sites</a:t>
                      </a:r>
                      <a:endParaRPr>
                        <a:latin typeface="Source Sans Pro SemiBold"/>
                      </a:endParaRPr>
                    </a:p>
                  </a:txBody>
                  <a:tcPr marL="91450" marR="91450" marT="45725" marB="45725" anchor="ctr">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0"/>
                  </a:ext>
                </a:extLst>
              </a:tr>
              <a:tr h="411025">
                <a:tc>
                  <a:txBody>
                    <a:bodyPr/>
                    <a:lstStyle/>
                    <a:p>
                      <a:pPr marL="0" marR="0" lvl="0" indent="0" algn="l" rtl="0">
                        <a:lnSpc>
                          <a:spcPct val="100000"/>
                        </a:lnSpc>
                        <a:spcBef>
                          <a:spcPts val="0"/>
                        </a:spcBef>
                        <a:spcAft>
                          <a:spcPts val="0"/>
                        </a:spcAft>
                        <a:buClr>
                          <a:schemeClr val="dk1"/>
                        </a:buClr>
                        <a:buSzPts val="1400"/>
                        <a:buFont typeface="Calibri"/>
                        <a:buNone/>
                      </a:pPr>
                      <a:r>
                        <a:rPr lang="en-US" sz="1400" b="0" i="0" u="none" strike="noStrike" dirty="0">
                          <a:latin typeface="Calibri"/>
                          <a:ea typeface="Calibri"/>
                          <a:cs typeface="Calibri"/>
                          <a:sym typeface="Calibri"/>
                        </a:rPr>
                        <a:t>United Health Care</a:t>
                      </a:r>
                      <a:endParaRPr dirty="0"/>
                    </a:p>
                  </a:txBody>
                  <a:tcPr marL="0" marR="91450" marT="45725" marB="45725" anchor="ctr">
                    <a:lnT w="12700" cap="flat" cmpd="sng">
                      <a:solidFill>
                        <a:schemeClr val="dk1"/>
                      </a:solidFill>
                      <a:prstDash val="solid"/>
                      <a:round/>
                      <a:headEnd type="none" w="sm" len="sm"/>
                      <a:tailEnd type="none" w="sm" len="sm"/>
                    </a:lnT>
                    <a:lnB w="9525"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400" dirty="0"/>
                        <a:t>Wells Fargo Consumer Banking</a:t>
                      </a:r>
                      <a:endParaRPr dirty="0"/>
                    </a:p>
                  </a:txBody>
                  <a:tcPr marL="91450" marR="91450" marT="45725" marB="45725" anchor="ctr">
                    <a:lnT w="12700" cap="flat" cmpd="sng">
                      <a:solidFill>
                        <a:schemeClr val="dk1"/>
                      </a:solidFill>
                      <a:prstDash val="solid"/>
                      <a:round/>
                      <a:headEnd type="none" w="sm" len="sm"/>
                      <a:tailEnd type="none" w="sm" len="sm"/>
                    </a:lnT>
                    <a:lnB w="9525"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Clr>
                          <a:schemeClr val="dk1"/>
                        </a:buClr>
                        <a:buSzPts val="1400"/>
                        <a:buFont typeface="Calibri"/>
                        <a:buNone/>
                      </a:pPr>
                      <a:r>
                        <a:rPr lang="en-US" sz="1400" dirty="0"/>
                        <a:t>IRS.gov</a:t>
                      </a:r>
                      <a:endParaRPr dirty="0"/>
                    </a:p>
                  </a:txBody>
                  <a:tcPr marL="91450" marR="91450" marT="45725" marB="45725" anchor="ctr">
                    <a:lnT w="12700" cap="flat" cmpd="sng">
                      <a:solidFill>
                        <a:schemeClr val="dk1"/>
                      </a:solidFill>
                      <a:prstDash val="solid"/>
                      <a:round/>
                      <a:headEnd type="none" w="sm" len="sm"/>
                      <a:tailEnd type="none" w="sm" len="sm"/>
                    </a:lnT>
                    <a:lnB w="9525"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1"/>
                  </a:ext>
                </a:extLst>
              </a:tr>
              <a:tr h="411025">
                <a:tc>
                  <a:txBody>
                    <a:bodyPr/>
                    <a:lstStyle/>
                    <a:p>
                      <a:pPr marL="0" marR="0" lvl="0" indent="0" algn="l" rtl="0">
                        <a:spcBef>
                          <a:spcPts val="0"/>
                        </a:spcBef>
                        <a:spcAft>
                          <a:spcPts val="0"/>
                        </a:spcAft>
                        <a:buNone/>
                      </a:pPr>
                      <a:r>
                        <a:rPr lang="en-US" sz="1400" dirty="0"/>
                        <a:t>Medicare</a:t>
                      </a:r>
                      <a:endParaRPr dirty="0"/>
                    </a:p>
                  </a:txBody>
                  <a:tcPr marL="0" marR="91450" marT="45725" marB="45725" anchor="ctr">
                    <a:lnT w="9525"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400" dirty="0"/>
                        <a:t>Wells Fargo Advisors</a:t>
                      </a:r>
                      <a:endParaRPr dirty="0"/>
                    </a:p>
                  </a:txBody>
                  <a:tcPr marL="91450" marR="91450" marT="45725" marB="45725" anchor="ctr">
                    <a:lnT w="9525"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Clr>
                          <a:schemeClr val="dk1"/>
                        </a:buClr>
                        <a:buSzPts val="1400"/>
                        <a:buFont typeface="Calibri"/>
                        <a:buNone/>
                      </a:pPr>
                      <a:r>
                        <a:rPr lang="en-US" sz="1400" dirty="0"/>
                        <a:t>VA.gov</a:t>
                      </a:r>
                      <a:endParaRPr dirty="0" err="1"/>
                    </a:p>
                  </a:txBody>
                  <a:tcPr marL="91450" marR="91450" marT="45725" marB="45725" anchor="ctr">
                    <a:lnT w="9525"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2"/>
                  </a:ext>
                </a:extLst>
              </a:tr>
              <a:tr h="418350">
                <a:tc>
                  <a:txBody>
                    <a:bodyPr/>
                    <a:lstStyle/>
                    <a:p>
                      <a:pPr marL="0" marR="0" lvl="0" indent="0" algn="l" rtl="0">
                        <a:spcBef>
                          <a:spcPts val="0"/>
                        </a:spcBef>
                        <a:spcAft>
                          <a:spcPts val="0"/>
                        </a:spcAft>
                        <a:buNone/>
                      </a:pPr>
                      <a:r>
                        <a:rPr lang="en-US" sz="1400" dirty="0"/>
                        <a:t>PreferredOne</a:t>
                      </a:r>
                      <a:endParaRPr dirty="0"/>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400" dirty="0"/>
                        <a:t>Bank of America</a:t>
                      </a:r>
                      <a:endParaRPr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a:spcBef>
                          <a:spcPts val="0"/>
                        </a:spcBef>
                        <a:spcAft>
                          <a:spcPts val="0"/>
                        </a:spcAft>
                        <a:buNone/>
                      </a:pPr>
                      <a:r>
                        <a:rPr lang="en-US" sz="1400" b="0" i="0" u="none" strike="noStrike" noProof="0" dirty="0"/>
                        <a:t>DFAS : Defense Finance and Account Service</a:t>
                      </a:r>
                      <a:endParaRPr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3"/>
                  </a:ext>
                </a:extLst>
              </a:tr>
              <a:tr h="528450">
                <a:tc>
                  <a:txBody>
                    <a:bodyPr/>
                    <a:lstStyle/>
                    <a:p>
                      <a:pPr marL="0" marR="0" lvl="0" indent="0" algn="l" rtl="0">
                        <a:spcBef>
                          <a:spcPts val="0"/>
                        </a:spcBef>
                        <a:spcAft>
                          <a:spcPts val="0"/>
                        </a:spcAft>
                        <a:buNone/>
                      </a:pPr>
                      <a:r>
                        <a:rPr lang="en-US" sz="1400" dirty="0"/>
                        <a:t>Humana</a:t>
                      </a:r>
                      <a:endParaRPr dirty="0"/>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400" dirty="0"/>
                        <a:t>TD Ameritrade</a:t>
                      </a:r>
                      <a:endParaRPr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a:spcBef>
                          <a:spcPts val="0"/>
                        </a:spcBef>
                        <a:spcAft>
                          <a:spcPts val="0"/>
                        </a:spcAft>
                        <a:buNone/>
                      </a:pPr>
                      <a:r>
                        <a:rPr lang="en-US" sz="1400" b="0" i="0" u="none" strike="noStrike" dirty="0">
                          <a:latin typeface="Calibri"/>
                          <a:cs typeface="Calibri"/>
                        </a:rPr>
                        <a:t>Military.com FAQs associated with tax docs</a:t>
                      </a:r>
                      <a:endParaRPr sz="1400" b="0" i="0" u="none" strike="noStrike" dirty="0">
                        <a:latin typeface="Calibri"/>
                        <a:cs typeface="Calibri"/>
                      </a:endParaRPr>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4"/>
                  </a:ext>
                </a:extLst>
              </a:tr>
              <a:tr h="425700">
                <a:tc>
                  <a:txBody>
                    <a:bodyPr/>
                    <a:lstStyle/>
                    <a:p>
                      <a:pPr marL="0" marR="0" lvl="0" indent="0" algn="l" rtl="0">
                        <a:spcBef>
                          <a:spcPts val="0"/>
                        </a:spcBef>
                        <a:spcAft>
                          <a:spcPts val="0"/>
                        </a:spcAft>
                        <a:buNone/>
                      </a:pPr>
                      <a:r>
                        <a:rPr lang="en-US" sz="1400" dirty="0"/>
                        <a:t>Cigna</a:t>
                      </a:r>
                      <a:endParaRPr dirty="0"/>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400" dirty="0" err="1"/>
                        <a:t>FedLoan</a:t>
                      </a:r>
                      <a:r>
                        <a:rPr lang="en-US" sz="1400" dirty="0"/>
                        <a:t> Servicing</a:t>
                      </a:r>
                      <a:endParaRPr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a:spcBef>
                          <a:spcPts val="0"/>
                        </a:spcBef>
                        <a:spcAft>
                          <a:spcPts val="0"/>
                        </a:spcAft>
                        <a:buNone/>
                      </a:pPr>
                      <a:r>
                        <a:rPr lang="en-US" sz="1400" b="0" i="0" u="none" strike="noStrike" dirty="0">
                          <a:latin typeface="Calibri"/>
                          <a:cs typeface="Calibri"/>
                        </a:rPr>
                        <a:t>My Pay</a:t>
                      </a:r>
                      <a:endParaRPr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5"/>
                  </a:ext>
                </a:extLst>
              </a:tr>
              <a:tr h="411025">
                <a:tc>
                  <a:txBody>
                    <a:bodyPr/>
                    <a:lstStyle/>
                    <a:p>
                      <a:pPr marL="0" marR="0" lvl="0" indent="0" algn="l" rtl="0">
                        <a:spcBef>
                          <a:spcPts val="0"/>
                        </a:spcBef>
                        <a:spcAft>
                          <a:spcPts val="0"/>
                        </a:spcAft>
                        <a:buNone/>
                      </a:pPr>
                      <a:endParaRPr sz="1400"/>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400" dirty="0"/>
                        <a:t>Fidelity</a:t>
                      </a:r>
                      <a:endParaRPr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Clr>
                          <a:schemeClr val="dk1"/>
                        </a:buClr>
                        <a:buSzPts val="1400"/>
                        <a:buFont typeface="Calibri"/>
                        <a:buNone/>
                      </a:pPr>
                      <a:endParaRPr sz="140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6"/>
                  </a:ext>
                </a:extLst>
              </a:tr>
              <a:tr h="411025">
                <a:tc>
                  <a:txBody>
                    <a:bodyPr/>
                    <a:lstStyle/>
                    <a:p>
                      <a:pPr marL="0" marR="0" lvl="0" indent="0" algn="l" rtl="0">
                        <a:spcBef>
                          <a:spcPts val="0"/>
                        </a:spcBef>
                        <a:spcAft>
                          <a:spcPts val="0"/>
                        </a:spcAft>
                        <a:buNone/>
                      </a:pPr>
                      <a:endParaRPr sz="1400"/>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400" dirty="0"/>
                        <a:t>Coinbase</a:t>
                      </a:r>
                      <a:endParaRPr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Clr>
                          <a:schemeClr val="dk1"/>
                        </a:buClr>
                        <a:buSzPts val="1400"/>
                        <a:buFont typeface="Calibri"/>
                        <a:buNone/>
                      </a:pPr>
                      <a:endParaRPr sz="140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7"/>
                  </a:ext>
                </a:extLst>
              </a:tr>
              <a:tr h="418350">
                <a:tc>
                  <a:txBody>
                    <a:bodyPr/>
                    <a:lstStyle/>
                    <a:p>
                      <a:pPr marL="0" marR="0" lvl="0" indent="0" algn="l" rtl="0">
                        <a:spcBef>
                          <a:spcPts val="0"/>
                        </a:spcBef>
                        <a:spcAft>
                          <a:spcPts val="0"/>
                        </a:spcAft>
                        <a:buClr>
                          <a:schemeClr val="dk1"/>
                        </a:buClr>
                        <a:buSzPts val="1400"/>
                        <a:buFont typeface="Calibri"/>
                        <a:buNone/>
                      </a:pPr>
                      <a:endParaRPr sz="1400"/>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Clr>
                          <a:schemeClr val="dk1"/>
                        </a:buClr>
                        <a:buSzPts val="1400"/>
                        <a:buFont typeface="Calibri"/>
                        <a:buNone/>
                      </a:pPr>
                      <a:r>
                        <a:rPr lang="en-US" sz="1400" dirty="0"/>
                        <a:t>Commerce Loans</a:t>
                      </a:r>
                      <a:endParaRPr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Clr>
                          <a:schemeClr val="dk1"/>
                        </a:buClr>
                        <a:buSzPts val="1400"/>
                        <a:buFont typeface="Calibri"/>
                        <a:buNone/>
                      </a:pPr>
                      <a:endParaRPr sz="140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8"/>
                  </a:ext>
                </a:extLst>
              </a:tr>
              <a:tr h="411025">
                <a:tc>
                  <a:txBody>
                    <a:bodyPr/>
                    <a:lstStyle/>
                    <a:p>
                      <a:pPr marL="0" marR="0" lvl="0" indent="0" algn="l" rtl="0">
                        <a:spcBef>
                          <a:spcPts val="0"/>
                        </a:spcBef>
                        <a:spcAft>
                          <a:spcPts val="0"/>
                        </a:spcAft>
                        <a:buClr>
                          <a:schemeClr val="dk1"/>
                        </a:buClr>
                        <a:buSzPts val="1400"/>
                        <a:buFont typeface="Calibri"/>
                        <a:buNone/>
                      </a:pPr>
                      <a:endParaRPr sz="1400"/>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Clr>
                          <a:schemeClr val="dk1"/>
                        </a:buClr>
                        <a:buSzPts val="1400"/>
                        <a:buFont typeface="Calibri"/>
                        <a:buNone/>
                      </a:pPr>
                      <a:r>
                        <a:rPr lang="en-US" sz="1400" dirty="0"/>
                        <a:t>Chase</a:t>
                      </a:r>
                      <a:endParaRPr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Clr>
                          <a:schemeClr val="dk1"/>
                        </a:buClr>
                        <a:buSzPts val="1400"/>
                        <a:buFont typeface="Calibri"/>
                        <a:buNone/>
                      </a:pPr>
                      <a:endParaRPr sz="140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sp>
        <p:nvSpPr>
          <p:cNvPr id="178" name="Google Shape;178;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02-01 Design Review</a:t>
            </a:r>
            <a:endParaRPr sz="1800">
              <a:solidFill>
                <a:srgbClr val="747C74"/>
              </a:solidFill>
              <a:latin typeface="Calibri"/>
              <a:ea typeface="Calibri"/>
              <a:cs typeface="Calibri"/>
              <a:sym typeface="Calibri"/>
            </a:endParaRPr>
          </a:p>
        </p:txBody>
      </p:sp>
      <p:sp>
        <p:nvSpPr>
          <p:cNvPr id="179" name="Google Shape;179;p3"/>
          <p:cNvSpPr txBox="1">
            <a:spLocks noGrp="1"/>
          </p:cNvSpPr>
          <p:nvPr>
            <p:ph type="body" idx="1"/>
          </p:nvPr>
        </p:nvSpPr>
        <p:spPr>
          <a:xfrm>
            <a:off x="341868"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400">
                <a:latin typeface="Source Sans Pro"/>
                <a:ea typeface="Source Sans Pro"/>
                <a:cs typeface="Source Sans Pro"/>
                <a:sym typeface="Source Sans Pro"/>
              </a:rPr>
              <a:t>COMPARATIVE RESEARCH</a:t>
            </a:r>
            <a:endParaRPr/>
          </a:p>
        </p:txBody>
      </p:sp>
      <p:sp>
        <p:nvSpPr>
          <p:cNvPr id="180" name="Google Shape;180;p3"/>
          <p:cNvSpPr txBox="1"/>
          <p:nvPr/>
        </p:nvSpPr>
        <p:spPr>
          <a:xfrm>
            <a:off x="320246" y="831349"/>
            <a:ext cx="11452654" cy="7469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600">
                <a:solidFill>
                  <a:schemeClr val="dk1"/>
                </a:solidFill>
                <a:latin typeface="PT Serif"/>
                <a:ea typeface="PT Serif"/>
                <a:cs typeface="PT Serif"/>
                <a:sym typeface="PT Serif"/>
              </a:rPr>
              <a:t>Focus Criteria</a:t>
            </a:r>
            <a:endParaRPr/>
          </a:p>
        </p:txBody>
      </p:sp>
      <p:sp>
        <p:nvSpPr>
          <p:cNvPr id="181" name="Google Shape;181;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rgbClr val="747C74"/>
                </a:solidFill>
                <a:latin typeface="Source Sans Pro"/>
                <a:ea typeface="Source Sans Pro"/>
                <a:cs typeface="Source Sans Pro"/>
                <a:sym typeface="Source Sans Pro"/>
              </a:rPr>
              <a:t>Comparative Research</a:t>
            </a:r>
            <a:endParaRPr sz="1800">
              <a:solidFill>
                <a:srgbClr val="747C74"/>
              </a:solidFill>
              <a:latin typeface="Calibri"/>
              <a:ea typeface="Calibri"/>
              <a:cs typeface="Calibri"/>
              <a:sym typeface="Calibri"/>
            </a:endParaRPr>
          </a:p>
        </p:txBody>
      </p:sp>
      <p:sp>
        <p:nvSpPr>
          <p:cNvPr id="182" name="Google Shape;182;p3"/>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7</a:t>
            </a:fld>
            <a:endParaRPr>
              <a:solidFill>
                <a:srgbClr val="747C74"/>
              </a:solidFill>
              <a:latin typeface="Source Sans Pro"/>
              <a:ea typeface="Source Sans Pro"/>
              <a:cs typeface="Source Sans Pro"/>
              <a:sym typeface="Source Sans Pro"/>
            </a:endParaRPr>
          </a:p>
        </p:txBody>
      </p:sp>
      <p:pic>
        <p:nvPicPr>
          <p:cNvPr id="183" name="Google Shape;183;p3" descr="Graphical user interface, application, Word&#10;&#10;Description automatically generated"/>
          <p:cNvPicPr preferRelativeResize="0"/>
          <p:nvPr/>
        </p:nvPicPr>
        <p:blipFill rotWithShape="1">
          <a:blip r:embed="rId3">
            <a:alphaModFix/>
          </a:blip>
          <a:srcRect/>
          <a:stretch/>
        </p:blipFill>
        <p:spPr>
          <a:xfrm>
            <a:off x="431659" y="2569902"/>
            <a:ext cx="11367568" cy="3567270"/>
          </a:xfrm>
          <a:prstGeom prst="rect">
            <a:avLst/>
          </a:prstGeom>
          <a:noFill/>
          <a:ln>
            <a:noFill/>
          </a:ln>
        </p:spPr>
      </p:pic>
      <p:sp>
        <p:nvSpPr>
          <p:cNvPr id="184" name="Google Shape;184;p3"/>
          <p:cNvSpPr txBox="1"/>
          <p:nvPr/>
        </p:nvSpPr>
        <p:spPr>
          <a:xfrm>
            <a:off x="429872" y="1659448"/>
            <a:ext cx="10772226" cy="568094"/>
          </a:xfrm>
          <a:prstGeom prst="rect">
            <a:avLst/>
          </a:prstGeom>
          <a:noFill/>
          <a:ln>
            <a:noFill/>
          </a:ln>
        </p:spPr>
        <p:txBody>
          <a:bodyPr spcFirstLastPara="1" wrap="square" lIns="0" tIns="45700" rIns="91425" bIns="45700" anchor="t" anchorCtr="0">
            <a:normAutofit/>
          </a:bodyPr>
          <a:lstStyle/>
          <a:p>
            <a:pPr>
              <a:lnSpc>
                <a:spcPct val="90000"/>
              </a:lnSpc>
            </a:pPr>
            <a:r>
              <a:rPr lang="en-US" sz="1600" dirty="0">
                <a:solidFill>
                  <a:srgbClr val="303A46"/>
                </a:solidFill>
                <a:latin typeface="PT Serif"/>
                <a:ea typeface="PT Serif"/>
                <a:sym typeface="PT Serif"/>
              </a:rPr>
              <a:t>For comparative experiences of downloadable tax forms, we focused two comparative sets</a:t>
            </a:r>
            <a:r>
              <a:rPr lang="en-US" sz="1600" b="1" i="1" dirty="0">
                <a:solidFill>
                  <a:srgbClr val="303A46"/>
                </a:solidFill>
                <a:latin typeface="PT Serif"/>
                <a:ea typeface="PT Serif"/>
                <a:sym typeface="PT Serif"/>
              </a:rPr>
              <a:t>—</a:t>
            </a:r>
            <a:r>
              <a:rPr lang="en-US" sz="1600" dirty="0">
                <a:solidFill>
                  <a:srgbClr val="303A46"/>
                </a:solidFill>
                <a:latin typeface="PT Serif"/>
                <a:ea typeface="PT Serif"/>
                <a:sym typeface="PT Serif"/>
              </a:rPr>
              <a:t>Finance (general tax forms) and Health Care (1095-B).</a:t>
            </a:r>
            <a:r>
              <a:rPr lang="en-US" sz="1600" dirty="0">
                <a:solidFill>
                  <a:srgbClr val="303A46"/>
                </a:solidFill>
                <a:latin typeface="PT Serif"/>
                <a:ea typeface="PT Serif"/>
                <a:cs typeface="PT Serif"/>
                <a:sym typeface="PT Serif"/>
              </a:rPr>
              <a:t> </a:t>
            </a:r>
            <a:endParaRPr lang="en-US" sz="2800" dirty="0">
              <a:solidFill>
                <a:srgbClr val="303A46"/>
              </a:solidFill>
              <a:latin typeface="PT Serif"/>
              <a:ea typeface="PT Serif"/>
              <a:cs typeface="PT Serif"/>
            </a:endParaRPr>
          </a:p>
          <a:p>
            <a:pPr marL="0" marR="0" lvl="0" indent="0" algn="l" rtl="0">
              <a:lnSpc>
                <a:spcPct val="90000"/>
              </a:lnSpc>
              <a:spcBef>
                <a:spcPts val="1000"/>
              </a:spcBef>
              <a:spcAft>
                <a:spcPts val="0"/>
              </a:spcAft>
              <a:buClr>
                <a:schemeClr val="dk2"/>
              </a:buClr>
              <a:buSzPts val="1600"/>
              <a:buFont typeface="Arial"/>
              <a:buNone/>
            </a:pPr>
            <a:endParaRPr sz="1600">
              <a:solidFill>
                <a:srgbClr val="303A46"/>
              </a:solidFill>
              <a:latin typeface="PT Serif"/>
              <a:ea typeface="PT Serif"/>
              <a:cs typeface="PT Serif"/>
              <a:sym typeface="PT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1"/>
        <p:cNvGrpSpPr/>
        <p:nvPr/>
      </p:nvGrpSpPr>
      <p:grpSpPr>
        <a:xfrm>
          <a:off x="0" y="0"/>
          <a:ext cx="0" cy="0"/>
          <a:chOff x="0" y="0"/>
          <a:chExt cx="0" cy="0"/>
        </a:xfrm>
      </p:grpSpPr>
      <p:sp>
        <p:nvSpPr>
          <p:cNvPr id="272" name="Google Shape;272;p1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r>
              <a:rPr lang="en-US" sz="1200" dirty="0">
                <a:solidFill>
                  <a:srgbClr val="747C74"/>
                </a:solidFill>
                <a:latin typeface="Source Sans Pro"/>
                <a:ea typeface="Source Sans Pro"/>
                <a:sym typeface="Source Sans Pro"/>
              </a:rPr>
              <a:t>02-01 Design Review</a:t>
            </a:r>
            <a:endParaRPr lang="en-US" sz="1200" dirty="0">
              <a:ea typeface="Source Sans Pro"/>
              <a:sym typeface="Source Sans Pro"/>
            </a:endParaRPr>
          </a:p>
        </p:txBody>
      </p:sp>
      <p:sp>
        <p:nvSpPr>
          <p:cNvPr id="273" name="Google Shape;273;p11"/>
          <p:cNvSpPr txBox="1">
            <a:spLocks noGrp="1"/>
          </p:cNvSpPr>
          <p:nvPr>
            <p:ph type="body" idx="1"/>
          </p:nvPr>
        </p:nvSpPr>
        <p:spPr>
          <a:xfrm>
            <a:off x="341868"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400">
                <a:latin typeface="Source Sans Pro"/>
                <a:ea typeface="Source Sans Pro"/>
                <a:cs typeface="Source Sans Pro"/>
                <a:sym typeface="Source Sans Pro"/>
              </a:rPr>
              <a:t>COMPARITIVE RESEARCH</a:t>
            </a:r>
            <a:endParaRPr/>
          </a:p>
        </p:txBody>
      </p:sp>
      <p:sp>
        <p:nvSpPr>
          <p:cNvPr id="274" name="Google Shape;274;p11"/>
          <p:cNvSpPr txBox="1"/>
          <p:nvPr/>
        </p:nvSpPr>
        <p:spPr>
          <a:xfrm>
            <a:off x="320246" y="831349"/>
            <a:ext cx="11452654" cy="7469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600">
                <a:solidFill>
                  <a:schemeClr val="dk1"/>
                </a:solidFill>
                <a:latin typeface="PT Serif"/>
                <a:ea typeface="PT Serif"/>
                <a:cs typeface="PT Serif"/>
                <a:sym typeface="PT Serif"/>
              </a:rPr>
              <a:t>How might we?</a:t>
            </a:r>
            <a:endParaRPr/>
          </a:p>
        </p:txBody>
      </p:sp>
      <p:sp>
        <p:nvSpPr>
          <p:cNvPr id="275" name="Google Shape;275;p11"/>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Comparative Research</a:t>
            </a:r>
            <a:endParaRPr lang="en-US" sz="1200" dirty="0">
              <a:ea typeface="Source Sans Pro"/>
              <a:sym typeface="Source Sans Pro"/>
            </a:endParaRPr>
          </a:p>
        </p:txBody>
      </p:sp>
      <p:sp>
        <p:nvSpPr>
          <p:cNvPr id="276" name="Google Shape;276;p11"/>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8</a:t>
            </a:fld>
            <a:endParaRPr>
              <a:solidFill>
                <a:srgbClr val="747C74"/>
              </a:solidFill>
              <a:latin typeface="Source Sans Pro"/>
              <a:ea typeface="Source Sans Pro"/>
              <a:cs typeface="Source Sans Pro"/>
              <a:sym typeface="Source Sans Pro"/>
            </a:endParaRPr>
          </a:p>
        </p:txBody>
      </p:sp>
      <p:sp>
        <p:nvSpPr>
          <p:cNvPr id="277" name="Google Shape;277;p11"/>
          <p:cNvSpPr txBox="1"/>
          <p:nvPr/>
        </p:nvSpPr>
        <p:spPr>
          <a:xfrm>
            <a:off x="419152" y="1851459"/>
            <a:ext cx="7771118" cy="1948920"/>
          </a:xfrm>
          <a:prstGeom prst="rect">
            <a:avLst/>
          </a:prstGeom>
          <a:noFill/>
          <a:ln>
            <a:noFill/>
          </a:ln>
        </p:spPr>
        <p:txBody>
          <a:bodyPr spcFirstLastPara="1" wrap="square" lIns="0" tIns="45700" rIns="91425" bIns="45700" anchor="t" anchorCtr="0">
            <a:noAutofit/>
          </a:bodyPr>
          <a:lstStyle/>
          <a:p>
            <a:pPr marL="228600" marR="0" lvl="0" indent="-228600" algn="l" rtl="0">
              <a:lnSpc>
                <a:spcPct val="90000"/>
              </a:lnSpc>
              <a:spcBef>
                <a:spcPts val="0"/>
              </a:spcBef>
              <a:spcAft>
                <a:spcPts val="0"/>
              </a:spcAft>
              <a:buClr>
                <a:srgbClr val="0071BF"/>
              </a:buClr>
              <a:buSzPts val="1280"/>
              <a:buFont typeface="Noto Sans Symbols"/>
              <a:buChar char="▪"/>
            </a:pPr>
            <a:r>
              <a:rPr lang="en-US" sz="1600" dirty="0">
                <a:solidFill>
                  <a:schemeClr val="dk2"/>
                </a:solidFill>
                <a:latin typeface="PT Serif"/>
                <a:ea typeface="PT Serif"/>
                <a:cs typeface="PT Serif"/>
                <a:sym typeface="PT Serif"/>
              </a:rPr>
              <a:t>How might we solve for document management storage within the VA?</a:t>
            </a:r>
            <a:endParaRPr lang="en-US" dirty="0">
              <a:solidFill>
                <a:schemeClr val="dk2"/>
              </a:solidFill>
            </a:endParaRPr>
          </a:p>
          <a:p>
            <a:pPr marL="228600" marR="0" lvl="0" indent="-228600" algn="l" rtl="0">
              <a:lnSpc>
                <a:spcPct val="90000"/>
              </a:lnSpc>
              <a:spcBef>
                <a:spcPts val="1000"/>
              </a:spcBef>
              <a:spcAft>
                <a:spcPts val="0"/>
              </a:spcAft>
              <a:buClr>
                <a:srgbClr val="0071BF"/>
              </a:buClr>
              <a:buSzPts val="1280"/>
              <a:buFont typeface="Noto Sans Symbols"/>
              <a:buChar char="▪"/>
            </a:pPr>
            <a:r>
              <a:rPr lang="en-US" sz="1600" dirty="0">
                <a:solidFill>
                  <a:schemeClr val="dk2"/>
                </a:solidFill>
                <a:latin typeface="PT Serif"/>
                <a:ea typeface="PT Serif"/>
                <a:cs typeface="PT Serif"/>
                <a:sym typeface="PT Serif"/>
              </a:rPr>
              <a:t>How might we solve for bad address issues (or even account data issues?)</a:t>
            </a:r>
            <a:endParaRPr lang="en-US" dirty="0">
              <a:solidFill>
                <a:schemeClr val="dk2"/>
              </a:solidFill>
            </a:endParaRPr>
          </a:p>
          <a:p>
            <a:pPr marL="228600" marR="0" lvl="0" indent="-228600" algn="l" rtl="0">
              <a:lnSpc>
                <a:spcPct val="90000"/>
              </a:lnSpc>
              <a:spcBef>
                <a:spcPts val="1000"/>
              </a:spcBef>
              <a:spcAft>
                <a:spcPts val="0"/>
              </a:spcAft>
              <a:buClr>
                <a:srgbClr val="0071BF"/>
              </a:buClr>
              <a:buSzPts val="1280"/>
              <a:buFont typeface="Noto Sans Symbols"/>
              <a:buChar char="▪"/>
            </a:pPr>
            <a:r>
              <a:rPr lang="en-US" sz="1600" dirty="0">
                <a:solidFill>
                  <a:schemeClr val="dk2"/>
                </a:solidFill>
                <a:latin typeface="PT Serif"/>
                <a:ea typeface="PT Serif"/>
                <a:cs typeface="PT Serif"/>
                <a:sym typeface="PT Serif"/>
              </a:rPr>
              <a:t>How might we move to a paperless opt in system?</a:t>
            </a:r>
            <a:endParaRPr lang="en-US" dirty="0">
              <a:solidFill>
                <a:schemeClr val="dk2"/>
              </a:solidFill>
            </a:endParaRPr>
          </a:p>
          <a:p>
            <a:pPr marL="228600" marR="0" lvl="0" indent="-228600" algn="l" rtl="0">
              <a:lnSpc>
                <a:spcPct val="90000"/>
              </a:lnSpc>
              <a:spcBef>
                <a:spcPts val="1000"/>
              </a:spcBef>
              <a:spcAft>
                <a:spcPts val="0"/>
              </a:spcAft>
              <a:buClr>
                <a:srgbClr val="0071BF"/>
              </a:buClr>
              <a:buSzPts val="1280"/>
              <a:buFont typeface="Noto Sans Symbols"/>
              <a:buChar char="▪"/>
            </a:pPr>
            <a:r>
              <a:rPr lang="en-US" sz="1600" dirty="0">
                <a:solidFill>
                  <a:schemeClr val="dk2"/>
                </a:solidFill>
                <a:latin typeface="PT Serif"/>
                <a:ea typeface="PT Serif"/>
                <a:cs typeface="PT Serif"/>
                <a:sym typeface="PT Serif"/>
              </a:rPr>
              <a:t>How might we integrate better contextual information around documents?</a:t>
            </a:r>
            <a:endParaRPr lang="en-US" dirty="0">
              <a:solidFill>
                <a:schemeClr val="dk2"/>
              </a:solidFill>
            </a:endParaRPr>
          </a:p>
          <a:p>
            <a:pPr marL="228600" marR="0" lvl="0" indent="-228600" algn="l" rtl="0">
              <a:lnSpc>
                <a:spcPct val="90000"/>
              </a:lnSpc>
              <a:spcBef>
                <a:spcPts val="1000"/>
              </a:spcBef>
              <a:spcAft>
                <a:spcPts val="0"/>
              </a:spcAft>
              <a:buClr>
                <a:srgbClr val="0071BF"/>
              </a:buClr>
              <a:buSzPts val="1280"/>
              <a:buFont typeface="Noto Sans Symbols"/>
              <a:buChar char="▪"/>
            </a:pPr>
            <a:r>
              <a:rPr lang="en-US" sz="1600" dirty="0">
                <a:solidFill>
                  <a:schemeClr val="dk2"/>
                </a:solidFill>
                <a:latin typeface="PT Serif"/>
                <a:ea typeface="PT Serif"/>
                <a:cs typeface="PT Serif"/>
                <a:sym typeface="PT Serif"/>
              </a:rPr>
              <a:t>How might we utilize alerts as a method of communication for timely manners pertaining to document releases?</a:t>
            </a:r>
            <a:endParaRPr lang="en-US" sz="1600">
              <a:solidFill>
                <a:schemeClr val="dk2"/>
              </a:solidFill>
              <a:latin typeface="PT Serif"/>
              <a:ea typeface="PT Serif"/>
              <a:cs typeface="PT Serif"/>
            </a:endParaRPr>
          </a:p>
          <a:p>
            <a:pPr marL="228600" marR="0" lvl="0" indent="-228600" algn="l">
              <a:lnSpc>
                <a:spcPct val="90000"/>
              </a:lnSpc>
              <a:spcBef>
                <a:spcPts val="1000"/>
              </a:spcBef>
              <a:spcAft>
                <a:spcPts val="0"/>
              </a:spcAft>
              <a:buClr>
                <a:srgbClr val="0071BF"/>
              </a:buClr>
              <a:buSzPts val="1280"/>
              <a:buFont typeface="Noto Sans Symbols"/>
              <a:buChar char="▪"/>
            </a:pPr>
            <a:endParaRPr lang="en-US" sz="1600" dirty="0">
              <a:solidFill>
                <a:schemeClr val="dk2"/>
              </a:solidFill>
              <a:latin typeface="PT Serif"/>
              <a:ea typeface="PT Serif"/>
              <a:cs typeface="PT Serif"/>
            </a:endParaRPr>
          </a:p>
        </p:txBody>
      </p:sp>
      <p:sp>
        <p:nvSpPr>
          <p:cNvPr id="8" name="Google Shape;277;p11">
            <a:extLst>
              <a:ext uri="{FF2B5EF4-FFF2-40B4-BE49-F238E27FC236}">
                <a16:creationId xmlns:a16="http://schemas.microsoft.com/office/drawing/2014/main" id="{5595685D-313F-4C94-9740-BDC234B3D95C}"/>
              </a:ext>
            </a:extLst>
          </p:cNvPr>
          <p:cNvSpPr txBox="1"/>
          <p:nvPr/>
        </p:nvSpPr>
        <p:spPr>
          <a:xfrm>
            <a:off x="378691" y="4144202"/>
            <a:ext cx="7771118" cy="526070"/>
          </a:xfrm>
          <a:prstGeom prst="rect">
            <a:avLst/>
          </a:prstGeom>
          <a:noFill/>
          <a:ln>
            <a:noFill/>
          </a:ln>
        </p:spPr>
        <p:txBody>
          <a:bodyPr spcFirstLastPara="1" wrap="square" lIns="0" tIns="45700" rIns="91425" bIns="45700" anchor="t" anchorCtr="0">
            <a:noAutofit/>
          </a:bodyPr>
          <a:lstStyle/>
          <a:p>
            <a:pPr marL="91440" indent="-457200">
              <a:lnSpc>
                <a:spcPct val="90000"/>
              </a:lnSpc>
              <a:buClr>
                <a:srgbClr val="0071BF"/>
              </a:buClr>
              <a:buSzPts val="1280"/>
            </a:pPr>
            <a:r>
              <a:rPr lang="en-US" sz="1600" dirty="0">
                <a:solidFill>
                  <a:schemeClr val="dk2"/>
                </a:solidFill>
                <a:latin typeface="PT Serif"/>
                <a:ea typeface="PT Serif"/>
                <a:cs typeface="PT Serif"/>
              </a:rPr>
              <a:t>*Some of these items will be beyond MVP. We used these questions to guide our thought and research holistically.</a:t>
            </a:r>
            <a:endParaRPr lang="en-US">
              <a:solidFill>
                <a:schemeClr val="dk2"/>
              </a:solidFill>
            </a:endParaRPr>
          </a:p>
          <a:p>
            <a:pPr marL="91440">
              <a:lnSpc>
                <a:spcPct val="90000"/>
              </a:lnSpc>
              <a:spcBef>
                <a:spcPts val="1000"/>
              </a:spcBef>
              <a:buClr>
                <a:schemeClr val="dk2"/>
              </a:buClr>
              <a:buSzPts val="2800"/>
            </a:pPr>
            <a:endParaRPr lang="en-US" sz="2800">
              <a:solidFill>
                <a:schemeClr val="dk2"/>
              </a:solidFill>
              <a:latin typeface="PT Serif"/>
              <a:ea typeface="PT Serif"/>
              <a:cs typeface="PT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FE4FF"/>
        </a:solidFill>
        <a:effectLst/>
      </p:bgPr>
    </p:bg>
    <p:spTree>
      <p:nvGrpSpPr>
        <p:cNvPr id="1" name="Shape 188"/>
        <p:cNvGrpSpPr/>
        <p:nvPr/>
      </p:nvGrpSpPr>
      <p:grpSpPr>
        <a:xfrm>
          <a:off x="0" y="0"/>
          <a:ext cx="0" cy="0"/>
          <a:chOff x="0" y="0"/>
          <a:chExt cx="0" cy="0"/>
        </a:xfrm>
      </p:grpSpPr>
      <p:sp>
        <p:nvSpPr>
          <p:cNvPr id="189" name="Google Shape;189;p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185A0"/>
                </a:solidFill>
              </a:rPr>
              <a:t>9</a:t>
            </a:fld>
            <a:endParaRPr>
              <a:solidFill>
                <a:srgbClr val="7185A0"/>
              </a:solidFill>
            </a:endParaRPr>
          </a:p>
        </p:txBody>
      </p:sp>
      <p:sp>
        <p:nvSpPr>
          <p:cNvPr id="190" name="Google Shape;190;p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185A0"/>
                </a:solidFill>
                <a:latin typeface="Source Sans Pro"/>
                <a:ea typeface="Source Sans Pro"/>
                <a:cs typeface="Source Sans Pro"/>
                <a:sym typeface="Source Sans Pro"/>
              </a:rPr>
              <a:t>02-01 Design Review</a:t>
            </a:r>
            <a:endParaRPr sz="1200">
              <a:solidFill>
                <a:srgbClr val="7185A0"/>
              </a:solidFill>
              <a:latin typeface="Calibri"/>
              <a:ea typeface="Calibri"/>
              <a:cs typeface="Calibri"/>
              <a:sym typeface="Calibri"/>
            </a:endParaRPr>
          </a:p>
        </p:txBody>
      </p:sp>
      <p:sp>
        <p:nvSpPr>
          <p:cNvPr id="191" name="Google Shape;191;p4"/>
          <p:cNvSpPr txBox="1">
            <a:spLocks noGrp="1"/>
          </p:cNvSpPr>
          <p:nvPr>
            <p:ph type="body" idx="1"/>
          </p:nvPr>
        </p:nvSpPr>
        <p:spPr>
          <a:xfrm>
            <a:off x="341868" y="2503112"/>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latin typeface="Source Sans Pro"/>
                <a:ea typeface="Source Sans Pro"/>
                <a:cs typeface="Source Sans Pro"/>
                <a:sym typeface="Source Sans Pro"/>
              </a:rPr>
              <a:t>COMPARITIVE RESEARCH</a:t>
            </a:r>
            <a:endParaRPr/>
          </a:p>
        </p:txBody>
      </p:sp>
      <p:sp>
        <p:nvSpPr>
          <p:cNvPr id="192" name="Google Shape;192;p4"/>
          <p:cNvSpPr txBox="1"/>
          <p:nvPr/>
        </p:nvSpPr>
        <p:spPr>
          <a:xfrm>
            <a:off x="273448" y="2917511"/>
            <a:ext cx="7261656" cy="16325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8000"/>
              <a:buFont typeface="PT Serif"/>
              <a:buNone/>
            </a:pPr>
            <a:r>
              <a:rPr lang="en-US" sz="8000">
                <a:solidFill>
                  <a:schemeClr val="dk2"/>
                </a:solidFill>
                <a:latin typeface="PT Serif"/>
                <a:ea typeface="PT Serif"/>
                <a:cs typeface="PT Serif"/>
                <a:sym typeface="PT Serif"/>
              </a:rPr>
              <a:t>Key themes</a:t>
            </a:r>
            <a:endParaRPr sz="6600">
              <a:solidFill>
                <a:schemeClr val="dk2"/>
              </a:solidFill>
              <a:latin typeface="PT Serif"/>
              <a:ea typeface="PT Serif"/>
              <a:cs typeface="PT Serif"/>
              <a:sym typeface="PT Serif"/>
            </a:endParaRPr>
          </a:p>
        </p:txBody>
      </p:sp>
    </p:spTree>
  </p:cSld>
  <p:clrMapOvr>
    <a:masterClrMapping/>
  </p:clrMapOvr>
</p:sld>
</file>

<file path=ppt/theme/theme1.xml><?xml version="1.0" encoding="utf-8"?>
<a:theme xmlns:a="http://schemas.openxmlformats.org/drawingml/2006/main" name="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823</Words>
  <Application>Microsoft Macintosh PowerPoint</Application>
  <PresentationFormat>Widescreen</PresentationFormat>
  <Paragraphs>169</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PT Serif</vt:lpstr>
      <vt:lpstr>Bitter</vt:lpstr>
      <vt:lpstr>Calibri</vt:lpstr>
      <vt:lpstr>Source Sans Pro</vt:lpstr>
      <vt:lpstr>Wingdings</vt:lpstr>
      <vt:lpstr>Noto Sans Symbols</vt:lpstr>
      <vt:lpstr>Source Sans Pro SemiBold</vt:lpstr>
      <vt:lpstr>Arial</vt:lpstr>
      <vt:lpstr>Noto Sans Symbols,Sans-Serif</vt:lpstr>
      <vt:lpstr>Office Theme</vt:lpstr>
      <vt:lpstr>PowerPoint Presentation</vt:lpstr>
      <vt:lpstr>PowerPoint Presentation</vt:lpstr>
      <vt:lpstr>User flow</vt:lpstr>
      <vt:lpstr>PowerPoint Presentation</vt:lpstr>
      <vt:lpstr>Comparative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Plan</vt:lpstr>
      <vt:lpstr>PowerPoint Presentation</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Hong</dc:creator>
  <cp:lastModifiedBy>Kit Casey</cp:lastModifiedBy>
  <cp:revision>450</cp:revision>
  <dcterms:created xsi:type="dcterms:W3CDTF">2022-01-24T19:24:23Z</dcterms:created>
  <dcterms:modified xsi:type="dcterms:W3CDTF">2022-02-03T22:32:42Z</dcterms:modified>
</cp:coreProperties>
</file>